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6" r:id="rId4"/>
    <p:sldId id="277" r:id="rId5"/>
    <p:sldId id="267" r:id="rId6"/>
    <p:sldId id="258" r:id="rId7"/>
    <p:sldId id="261" r:id="rId8"/>
    <p:sldId id="270" r:id="rId9"/>
    <p:sldId id="259" r:id="rId10"/>
    <p:sldId id="269" r:id="rId11"/>
    <p:sldId id="260" r:id="rId12"/>
    <p:sldId id="273" r:id="rId13"/>
    <p:sldId id="262" r:id="rId14"/>
    <p:sldId id="263" r:id="rId15"/>
    <p:sldId id="271" r:id="rId16"/>
    <p:sldId id="274" r:id="rId17"/>
    <p:sldId id="275" r:id="rId18"/>
    <p:sldId id="276" r:id="rId19"/>
    <p:sldId id="265" r:id="rId20"/>
    <p:sldId id="2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70"/>
    <p:restoredTop sz="94646"/>
  </p:normalViewPr>
  <p:slideViewPr>
    <p:cSldViewPr snapToGrid="0" snapToObjects="1">
      <p:cViewPr varScale="1">
        <p:scale>
          <a:sx n="72" d="100"/>
          <a:sy n="72" d="100"/>
        </p:scale>
        <p:origin x="80" y="2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54010D-C5FC-1042-9573-6B471F7B4E63}"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5F56689D-9C00-9240-A1ED-D703D25B3D89}">
      <dgm:prSet phldrT="[Text]" custT="1"/>
      <dgm:spPr>
        <a:solidFill>
          <a:schemeClr val="bg2"/>
        </a:solidFill>
      </dgm:spPr>
      <dgm:t>
        <a:bodyPr/>
        <a:lstStyle/>
        <a:p>
          <a:r>
            <a:rPr lang="en-US" sz="1800" b="1" dirty="0">
              <a:solidFill>
                <a:srgbClr val="FFFF00"/>
              </a:solidFill>
            </a:rPr>
            <a:t>Step 1</a:t>
          </a:r>
          <a:r>
            <a:rPr lang="en-US" sz="1800" b="1" dirty="0">
              <a:solidFill>
                <a:schemeClr val="tx1"/>
              </a:solidFill>
            </a:rPr>
            <a:t>: Identify/</a:t>
          </a:r>
        </a:p>
        <a:p>
          <a:r>
            <a:rPr lang="en-US" sz="1800" b="1" dirty="0">
              <a:solidFill>
                <a:schemeClr val="tx1"/>
              </a:solidFill>
            </a:rPr>
            <a:t>Articulate an Idea</a:t>
          </a:r>
        </a:p>
      </dgm:t>
    </dgm:pt>
    <dgm:pt modelId="{D658A964-6107-E94E-8F85-2035A43007EC}" type="parTrans" cxnId="{B5CDB85D-3D0A-2543-96FA-7EFC00AC09DA}">
      <dgm:prSet/>
      <dgm:spPr/>
      <dgm:t>
        <a:bodyPr/>
        <a:lstStyle/>
        <a:p>
          <a:endParaRPr lang="en-US"/>
        </a:p>
      </dgm:t>
    </dgm:pt>
    <dgm:pt modelId="{C51994B1-D1BA-D148-835E-3BA1263DB44F}" type="sibTrans" cxnId="{B5CDB85D-3D0A-2543-96FA-7EFC00AC09DA}">
      <dgm:prSet/>
      <dgm:spPr/>
      <dgm:t>
        <a:bodyPr/>
        <a:lstStyle/>
        <a:p>
          <a:endParaRPr lang="en-US"/>
        </a:p>
      </dgm:t>
    </dgm:pt>
    <dgm:pt modelId="{0BDACE9F-D7A7-AD4E-9FFC-77AE55DF9016}">
      <dgm:prSet phldrT="[Text]" custT="1"/>
      <dgm:spPr>
        <a:solidFill>
          <a:schemeClr val="bg2"/>
        </a:solidFill>
      </dgm:spPr>
      <dgm:t>
        <a:bodyPr/>
        <a:lstStyle/>
        <a:p>
          <a:r>
            <a:rPr lang="en-US" sz="1800" b="1" dirty="0">
              <a:solidFill>
                <a:srgbClr val="FFFF00"/>
              </a:solidFill>
            </a:rPr>
            <a:t>Step 6:</a:t>
          </a:r>
        </a:p>
        <a:p>
          <a:r>
            <a:rPr lang="en-US" sz="1800" b="1" dirty="0">
              <a:solidFill>
                <a:schemeClr val="tx1"/>
              </a:solidFill>
            </a:rPr>
            <a:t>Combine to Create your Story</a:t>
          </a:r>
        </a:p>
      </dgm:t>
    </dgm:pt>
    <dgm:pt modelId="{B71A69FB-D91F-5144-8103-9353D7529B2A}" type="parTrans" cxnId="{5E186D40-C75F-AB48-94B7-8CCA238556BE}">
      <dgm:prSet/>
      <dgm:spPr/>
      <dgm:t>
        <a:bodyPr/>
        <a:lstStyle/>
        <a:p>
          <a:endParaRPr lang="en-US"/>
        </a:p>
      </dgm:t>
    </dgm:pt>
    <dgm:pt modelId="{B53F41A9-590D-EA46-97CE-5FB014E3F367}" type="sibTrans" cxnId="{5E186D40-C75F-AB48-94B7-8CCA238556BE}">
      <dgm:prSet/>
      <dgm:spPr/>
      <dgm:t>
        <a:bodyPr/>
        <a:lstStyle/>
        <a:p>
          <a:endParaRPr lang="en-US"/>
        </a:p>
      </dgm:t>
    </dgm:pt>
    <dgm:pt modelId="{62E9E349-0932-0D43-91DE-2BB6014B1CE5}">
      <dgm:prSet phldrT="[Text]" custT="1"/>
      <dgm:spPr>
        <a:solidFill>
          <a:schemeClr val="bg2"/>
        </a:solidFill>
      </dgm:spPr>
      <dgm:t>
        <a:bodyPr/>
        <a:lstStyle/>
        <a:p>
          <a:r>
            <a:rPr lang="en-US" sz="1800" dirty="0">
              <a:solidFill>
                <a:srgbClr val="FFFF00"/>
              </a:solidFill>
            </a:rPr>
            <a:t> </a:t>
          </a:r>
          <a:r>
            <a:rPr lang="en-US" sz="1800" b="1" dirty="0">
              <a:solidFill>
                <a:srgbClr val="FFFF00"/>
              </a:solidFill>
            </a:rPr>
            <a:t>Step 7:</a:t>
          </a:r>
        </a:p>
        <a:p>
          <a:r>
            <a:rPr lang="en-US" sz="1800" b="1" dirty="0">
              <a:solidFill>
                <a:schemeClr val="tx1"/>
              </a:solidFill>
            </a:rPr>
            <a:t>Share</a:t>
          </a:r>
        </a:p>
      </dgm:t>
    </dgm:pt>
    <dgm:pt modelId="{2CECF174-E035-A245-A390-96EDAE62DEC5}" type="parTrans" cxnId="{0B99AC64-0696-434E-BEBD-8B1CD691772D}">
      <dgm:prSet/>
      <dgm:spPr/>
      <dgm:t>
        <a:bodyPr/>
        <a:lstStyle/>
        <a:p>
          <a:endParaRPr lang="en-US"/>
        </a:p>
      </dgm:t>
    </dgm:pt>
    <dgm:pt modelId="{CA99F3F3-DC3E-F744-90E3-461448924578}" type="sibTrans" cxnId="{0B99AC64-0696-434E-BEBD-8B1CD691772D}">
      <dgm:prSet/>
      <dgm:spPr/>
      <dgm:t>
        <a:bodyPr/>
        <a:lstStyle/>
        <a:p>
          <a:endParaRPr lang="en-US"/>
        </a:p>
      </dgm:t>
    </dgm:pt>
    <dgm:pt modelId="{322B6504-D99C-614F-8F79-B58637D80FAB}">
      <dgm:prSet phldrT="[Text]" custT="1"/>
      <dgm:spPr>
        <a:solidFill>
          <a:schemeClr val="bg2"/>
        </a:solidFill>
      </dgm:spPr>
      <dgm:t>
        <a:bodyPr/>
        <a:lstStyle/>
        <a:p>
          <a:r>
            <a:rPr lang="en-US" sz="1800" b="1" dirty="0">
              <a:solidFill>
                <a:srgbClr val="FFFF00"/>
              </a:solidFill>
            </a:rPr>
            <a:t>Step 8: </a:t>
          </a:r>
          <a:r>
            <a:rPr lang="en-US" sz="1800" b="1" dirty="0">
              <a:solidFill>
                <a:schemeClr val="tx1"/>
              </a:solidFill>
            </a:rPr>
            <a:t>Feedback</a:t>
          </a:r>
        </a:p>
      </dgm:t>
    </dgm:pt>
    <dgm:pt modelId="{40898700-42CC-6D48-8D8D-F745962783ED}" type="parTrans" cxnId="{33C75C7E-A090-894E-A2C0-806E09A42EE8}">
      <dgm:prSet/>
      <dgm:spPr/>
      <dgm:t>
        <a:bodyPr/>
        <a:lstStyle/>
        <a:p>
          <a:endParaRPr lang="en-US"/>
        </a:p>
      </dgm:t>
    </dgm:pt>
    <dgm:pt modelId="{236AE1ED-0CD0-9047-BE6D-294F2C27D6BE}" type="sibTrans" cxnId="{33C75C7E-A090-894E-A2C0-806E09A42EE8}">
      <dgm:prSet/>
      <dgm:spPr/>
      <dgm:t>
        <a:bodyPr/>
        <a:lstStyle/>
        <a:p>
          <a:endParaRPr lang="en-US"/>
        </a:p>
      </dgm:t>
    </dgm:pt>
    <dgm:pt modelId="{B27C8AD2-A583-134D-BFE0-495E5D8ED5BD}">
      <dgm:prSet custT="1"/>
      <dgm:spPr>
        <a:solidFill>
          <a:schemeClr val="bg2"/>
        </a:solidFill>
      </dgm:spPr>
      <dgm:t>
        <a:bodyPr/>
        <a:lstStyle/>
        <a:p>
          <a:r>
            <a:rPr lang="en-US" sz="1800" b="1" dirty="0">
              <a:solidFill>
                <a:srgbClr val="FFFF00"/>
              </a:solidFill>
            </a:rPr>
            <a:t>Step 2: </a:t>
          </a:r>
          <a:r>
            <a:rPr lang="en-US" sz="1800" b="1" dirty="0">
              <a:solidFill>
                <a:schemeClr val="tx1"/>
              </a:solidFill>
            </a:rPr>
            <a:t>Research/ Explore</a:t>
          </a:r>
        </a:p>
      </dgm:t>
    </dgm:pt>
    <dgm:pt modelId="{39A211A1-1A28-F545-9C9D-5454E429844D}" type="parTrans" cxnId="{8E0193C2-96B6-3B4A-B89B-74F924173AF9}">
      <dgm:prSet/>
      <dgm:spPr/>
      <dgm:t>
        <a:bodyPr/>
        <a:lstStyle/>
        <a:p>
          <a:endParaRPr lang="en-US"/>
        </a:p>
      </dgm:t>
    </dgm:pt>
    <dgm:pt modelId="{2ED28725-CE04-4048-B40F-50B4B07B6671}" type="sibTrans" cxnId="{8E0193C2-96B6-3B4A-B89B-74F924173AF9}">
      <dgm:prSet/>
      <dgm:spPr/>
      <dgm:t>
        <a:bodyPr/>
        <a:lstStyle/>
        <a:p>
          <a:endParaRPr lang="en-US"/>
        </a:p>
      </dgm:t>
    </dgm:pt>
    <dgm:pt modelId="{65DCE421-B19B-6D4A-B3C7-021CB5728D4F}">
      <dgm:prSet custT="1"/>
      <dgm:spPr>
        <a:solidFill>
          <a:schemeClr val="bg2"/>
        </a:solidFill>
      </dgm:spPr>
      <dgm:t>
        <a:bodyPr/>
        <a:lstStyle/>
        <a:p>
          <a:r>
            <a:rPr lang="en-US" sz="1800" b="1" dirty="0">
              <a:solidFill>
                <a:srgbClr val="FFFF00"/>
              </a:solidFill>
            </a:rPr>
            <a:t>Step 3: </a:t>
          </a:r>
          <a:r>
            <a:rPr lang="en-US" sz="1800" b="1" dirty="0">
              <a:solidFill>
                <a:schemeClr val="tx1"/>
              </a:solidFill>
            </a:rPr>
            <a:t>Write </a:t>
          </a:r>
        </a:p>
      </dgm:t>
    </dgm:pt>
    <dgm:pt modelId="{6AC6232B-340E-4D4D-A49C-62B3BB1809AC}" type="parTrans" cxnId="{42B820C8-1C9D-6743-A1C6-A0D9F1900573}">
      <dgm:prSet/>
      <dgm:spPr/>
      <dgm:t>
        <a:bodyPr/>
        <a:lstStyle/>
        <a:p>
          <a:endParaRPr lang="en-US"/>
        </a:p>
      </dgm:t>
    </dgm:pt>
    <dgm:pt modelId="{390A846D-2A23-BD49-924D-91717A03CED5}" type="sibTrans" cxnId="{42B820C8-1C9D-6743-A1C6-A0D9F1900573}">
      <dgm:prSet/>
      <dgm:spPr/>
      <dgm:t>
        <a:bodyPr/>
        <a:lstStyle/>
        <a:p>
          <a:endParaRPr lang="en-US"/>
        </a:p>
      </dgm:t>
    </dgm:pt>
    <dgm:pt modelId="{E226CAB4-E6B0-9B44-A757-079BBCFEE94A}">
      <dgm:prSet custT="1"/>
      <dgm:spPr>
        <a:solidFill>
          <a:schemeClr val="bg2"/>
        </a:solidFill>
      </dgm:spPr>
      <dgm:t>
        <a:bodyPr/>
        <a:lstStyle/>
        <a:p>
          <a:r>
            <a:rPr lang="en-US" sz="1800" b="1" dirty="0">
              <a:solidFill>
                <a:srgbClr val="FFFF00"/>
              </a:solidFill>
            </a:rPr>
            <a:t>Step 4: </a:t>
          </a:r>
          <a:r>
            <a:rPr lang="en-US" sz="1800" b="1" dirty="0">
              <a:solidFill>
                <a:schemeClr val="tx1"/>
              </a:solidFill>
            </a:rPr>
            <a:t>Storyboard </a:t>
          </a:r>
        </a:p>
      </dgm:t>
    </dgm:pt>
    <dgm:pt modelId="{F0A0F0BC-12D7-4243-BD59-77EF97AF6EBD}" type="parTrans" cxnId="{81EB97D8-A48E-1445-9AF1-CC78E87CB7F0}">
      <dgm:prSet/>
      <dgm:spPr/>
      <dgm:t>
        <a:bodyPr/>
        <a:lstStyle/>
        <a:p>
          <a:endParaRPr lang="en-US"/>
        </a:p>
      </dgm:t>
    </dgm:pt>
    <dgm:pt modelId="{81C1B64A-F14A-0345-9CA7-737F4B4190AE}" type="sibTrans" cxnId="{81EB97D8-A48E-1445-9AF1-CC78E87CB7F0}">
      <dgm:prSet/>
      <dgm:spPr/>
      <dgm:t>
        <a:bodyPr/>
        <a:lstStyle/>
        <a:p>
          <a:endParaRPr lang="en-US"/>
        </a:p>
      </dgm:t>
    </dgm:pt>
    <dgm:pt modelId="{AE50DB26-BC30-3943-807F-7BE23C0E0D61}">
      <dgm:prSet custT="1"/>
      <dgm:spPr>
        <a:solidFill>
          <a:schemeClr val="bg2"/>
        </a:solidFill>
      </dgm:spPr>
      <dgm:t>
        <a:bodyPr/>
        <a:lstStyle/>
        <a:p>
          <a:r>
            <a:rPr lang="en-US" sz="1800" b="1" dirty="0">
              <a:solidFill>
                <a:srgbClr val="FFFF00"/>
              </a:solidFill>
            </a:rPr>
            <a:t>Step 5: </a:t>
          </a:r>
          <a:r>
            <a:rPr lang="en-US" sz="1800" b="1" dirty="0">
              <a:solidFill>
                <a:schemeClr val="tx1"/>
              </a:solidFill>
            </a:rPr>
            <a:t>Gather/Create Images, Audio, Video</a:t>
          </a:r>
        </a:p>
      </dgm:t>
    </dgm:pt>
    <dgm:pt modelId="{FE4DA773-2313-7742-B9E6-EBB1AB4AD4EB}" type="parTrans" cxnId="{2C47FAFC-A4EA-8B40-9750-BD270CA8C5BC}">
      <dgm:prSet/>
      <dgm:spPr/>
      <dgm:t>
        <a:bodyPr/>
        <a:lstStyle/>
        <a:p>
          <a:endParaRPr lang="en-US"/>
        </a:p>
      </dgm:t>
    </dgm:pt>
    <dgm:pt modelId="{A628F971-6DCF-9744-A107-356E11771B19}" type="sibTrans" cxnId="{2C47FAFC-A4EA-8B40-9750-BD270CA8C5BC}">
      <dgm:prSet/>
      <dgm:spPr/>
      <dgm:t>
        <a:bodyPr/>
        <a:lstStyle/>
        <a:p>
          <a:endParaRPr lang="en-US"/>
        </a:p>
      </dgm:t>
    </dgm:pt>
    <dgm:pt modelId="{A0A83038-4605-A94C-A429-ECB2A70DC9EA}" type="pres">
      <dgm:prSet presAssocID="{2A54010D-C5FC-1042-9573-6B471F7B4E63}" presName="cycle" presStyleCnt="0">
        <dgm:presLayoutVars>
          <dgm:dir/>
          <dgm:resizeHandles val="exact"/>
        </dgm:presLayoutVars>
      </dgm:prSet>
      <dgm:spPr/>
    </dgm:pt>
    <dgm:pt modelId="{4527397C-83D1-5A4A-AF9E-B987B0B4130C}" type="pres">
      <dgm:prSet presAssocID="{5F56689D-9C00-9240-A1ED-D703D25B3D89}" presName="node" presStyleLbl="node1" presStyleIdx="0" presStyleCnt="8" custScaleX="155887" custScaleY="168819">
        <dgm:presLayoutVars>
          <dgm:bulletEnabled val="1"/>
        </dgm:presLayoutVars>
      </dgm:prSet>
      <dgm:spPr/>
    </dgm:pt>
    <dgm:pt modelId="{7FDCA512-8FCA-A248-A938-558428D16BBD}" type="pres">
      <dgm:prSet presAssocID="{C51994B1-D1BA-D148-835E-3BA1263DB44F}" presName="sibTrans" presStyleLbl="sibTrans2D1" presStyleIdx="0" presStyleCnt="8"/>
      <dgm:spPr/>
    </dgm:pt>
    <dgm:pt modelId="{C60D2DE4-719C-9948-84C1-D70EFF97ED67}" type="pres">
      <dgm:prSet presAssocID="{C51994B1-D1BA-D148-835E-3BA1263DB44F}" presName="connectorText" presStyleLbl="sibTrans2D1" presStyleIdx="0" presStyleCnt="8"/>
      <dgm:spPr/>
    </dgm:pt>
    <dgm:pt modelId="{7391C5D9-0B98-B04B-910A-C1EB8EECE941}" type="pres">
      <dgm:prSet presAssocID="{B27C8AD2-A583-134D-BFE0-495E5D8ED5BD}" presName="node" presStyleLbl="node1" presStyleIdx="1" presStyleCnt="8" custScaleX="144218" custScaleY="149504" custRadScaleRad="123551" custRadScaleInc="32139">
        <dgm:presLayoutVars>
          <dgm:bulletEnabled val="1"/>
        </dgm:presLayoutVars>
      </dgm:prSet>
      <dgm:spPr/>
    </dgm:pt>
    <dgm:pt modelId="{54BEE345-9F56-2A41-9EAC-23E55A7ED216}" type="pres">
      <dgm:prSet presAssocID="{2ED28725-CE04-4048-B40F-50B4B07B6671}" presName="sibTrans" presStyleLbl="sibTrans2D1" presStyleIdx="1" presStyleCnt="8"/>
      <dgm:spPr/>
    </dgm:pt>
    <dgm:pt modelId="{B0951D07-6E18-D648-A5D2-0FED1AD7F046}" type="pres">
      <dgm:prSet presAssocID="{2ED28725-CE04-4048-B40F-50B4B07B6671}" presName="connectorText" presStyleLbl="sibTrans2D1" presStyleIdx="1" presStyleCnt="8"/>
      <dgm:spPr/>
    </dgm:pt>
    <dgm:pt modelId="{3BDF2B8C-EB71-CA4C-87BC-AF429224891E}" type="pres">
      <dgm:prSet presAssocID="{65DCE421-B19B-6D4A-B3C7-021CB5728D4F}" presName="node" presStyleLbl="node1" presStyleIdx="2" presStyleCnt="8" custScaleX="171152" custScaleY="142616" custRadScaleRad="152809" custRadScaleInc="4478">
        <dgm:presLayoutVars>
          <dgm:bulletEnabled val="1"/>
        </dgm:presLayoutVars>
      </dgm:prSet>
      <dgm:spPr/>
    </dgm:pt>
    <dgm:pt modelId="{3BFFB225-F14E-6D47-8203-DA566C461814}" type="pres">
      <dgm:prSet presAssocID="{390A846D-2A23-BD49-924D-91717A03CED5}" presName="sibTrans" presStyleLbl="sibTrans2D1" presStyleIdx="2" presStyleCnt="8"/>
      <dgm:spPr/>
    </dgm:pt>
    <dgm:pt modelId="{8083D3C4-6B4D-8142-9ECB-8050BCE692BD}" type="pres">
      <dgm:prSet presAssocID="{390A846D-2A23-BD49-924D-91717A03CED5}" presName="connectorText" presStyleLbl="sibTrans2D1" presStyleIdx="2" presStyleCnt="8"/>
      <dgm:spPr/>
    </dgm:pt>
    <dgm:pt modelId="{5A723EB9-CE9F-2048-9A84-94DD2AFD77CC}" type="pres">
      <dgm:prSet presAssocID="{E226CAB4-E6B0-9B44-A757-079BBCFEE94A}" presName="node" presStyleLbl="node1" presStyleIdx="3" presStyleCnt="8" custScaleX="170366" custScaleY="145727" custRadScaleRad="144527" custRadScaleInc="-32572">
        <dgm:presLayoutVars>
          <dgm:bulletEnabled val="1"/>
        </dgm:presLayoutVars>
      </dgm:prSet>
      <dgm:spPr/>
    </dgm:pt>
    <dgm:pt modelId="{CE3A4D37-3371-F74D-8FCB-27FBD4FD8A8E}" type="pres">
      <dgm:prSet presAssocID="{81C1B64A-F14A-0345-9CA7-737F4B4190AE}" presName="sibTrans" presStyleLbl="sibTrans2D1" presStyleIdx="3" presStyleCnt="8"/>
      <dgm:spPr/>
    </dgm:pt>
    <dgm:pt modelId="{CE00A444-7380-7F4A-902E-1B6EF0FEA971}" type="pres">
      <dgm:prSet presAssocID="{81C1B64A-F14A-0345-9CA7-737F4B4190AE}" presName="connectorText" presStyleLbl="sibTrans2D1" presStyleIdx="3" presStyleCnt="8"/>
      <dgm:spPr/>
    </dgm:pt>
    <dgm:pt modelId="{72F7FD92-A53C-7644-A4FC-81FC9B119230}" type="pres">
      <dgm:prSet presAssocID="{AE50DB26-BC30-3943-807F-7BE23C0E0D61}" presName="node" presStyleLbl="node1" presStyleIdx="4" presStyleCnt="8" custScaleX="207818" custScaleY="172685" custRadScaleRad="88366" custRadScaleInc="9989">
        <dgm:presLayoutVars>
          <dgm:bulletEnabled val="1"/>
        </dgm:presLayoutVars>
      </dgm:prSet>
      <dgm:spPr/>
    </dgm:pt>
    <dgm:pt modelId="{081E3C6B-933A-4743-BB57-0AEFBF85B78B}" type="pres">
      <dgm:prSet presAssocID="{A628F971-6DCF-9744-A107-356E11771B19}" presName="sibTrans" presStyleLbl="sibTrans2D1" presStyleIdx="4" presStyleCnt="8"/>
      <dgm:spPr/>
    </dgm:pt>
    <dgm:pt modelId="{749618AE-903A-7649-96F3-5FE68639D11C}" type="pres">
      <dgm:prSet presAssocID="{A628F971-6DCF-9744-A107-356E11771B19}" presName="connectorText" presStyleLbl="sibTrans2D1" presStyleIdx="4" presStyleCnt="8"/>
      <dgm:spPr/>
    </dgm:pt>
    <dgm:pt modelId="{9124616E-AADD-AC4D-8F49-9205C130184E}" type="pres">
      <dgm:prSet presAssocID="{0BDACE9F-D7A7-AD4E-9FFC-77AE55DF9016}" presName="node" presStyleLbl="node1" presStyleIdx="5" presStyleCnt="8" custScaleX="170456" custScaleY="149705" custRadScaleRad="148715" custRadScaleInc="48553">
        <dgm:presLayoutVars>
          <dgm:bulletEnabled val="1"/>
        </dgm:presLayoutVars>
      </dgm:prSet>
      <dgm:spPr/>
    </dgm:pt>
    <dgm:pt modelId="{29904532-2E0A-1844-ABC0-BF7E2345857F}" type="pres">
      <dgm:prSet presAssocID="{B53F41A9-590D-EA46-97CE-5FB014E3F367}" presName="sibTrans" presStyleLbl="sibTrans2D1" presStyleIdx="5" presStyleCnt="8"/>
      <dgm:spPr/>
    </dgm:pt>
    <dgm:pt modelId="{F4C553AD-D329-AF44-877E-BA6E011BA006}" type="pres">
      <dgm:prSet presAssocID="{B53F41A9-590D-EA46-97CE-5FB014E3F367}" presName="connectorText" presStyleLbl="sibTrans2D1" presStyleIdx="5" presStyleCnt="8"/>
      <dgm:spPr/>
    </dgm:pt>
    <dgm:pt modelId="{AE5DFF0C-FCDB-8048-9504-76E7C9C4F8B9}" type="pres">
      <dgm:prSet presAssocID="{62E9E349-0932-0D43-91DE-2BB6014B1CE5}" presName="node" presStyleLbl="node1" presStyleIdx="6" presStyleCnt="8" custScaleX="183596" custScaleY="130584" custRadScaleRad="170453" custRadScaleInc="14447">
        <dgm:presLayoutVars>
          <dgm:bulletEnabled val="1"/>
        </dgm:presLayoutVars>
      </dgm:prSet>
      <dgm:spPr/>
    </dgm:pt>
    <dgm:pt modelId="{D4FDE4D6-72A4-B542-AA2C-6A0744EAF385}" type="pres">
      <dgm:prSet presAssocID="{CA99F3F3-DC3E-F744-90E3-461448924578}" presName="sibTrans" presStyleLbl="sibTrans2D1" presStyleIdx="6" presStyleCnt="8"/>
      <dgm:spPr/>
    </dgm:pt>
    <dgm:pt modelId="{D858B5EF-BF38-CD4A-860F-E0FA2A02F0AC}" type="pres">
      <dgm:prSet presAssocID="{CA99F3F3-DC3E-F744-90E3-461448924578}" presName="connectorText" presStyleLbl="sibTrans2D1" presStyleIdx="6" presStyleCnt="8"/>
      <dgm:spPr/>
    </dgm:pt>
    <dgm:pt modelId="{BAFE67D1-B139-384E-87BC-0548324C2EB0}" type="pres">
      <dgm:prSet presAssocID="{322B6504-D99C-614F-8F79-B58637D80FAB}" presName="node" presStyleLbl="node1" presStyleIdx="7" presStyleCnt="8" custScaleX="150123" custScaleY="137769" custRadScaleRad="143842" custRadScaleInc="-9995">
        <dgm:presLayoutVars>
          <dgm:bulletEnabled val="1"/>
        </dgm:presLayoutVars>
      </dgm:prSet>
      <dgm:spPr/>
    </dgm:pt>
    <dgm:pt modelId="{B0A71746-A98D-0B46-A4F4-DE7BE6795C08}" type="pres">
      <dgm:prSet presAssocID="{236AE1ED-0CD0-9047-BE6D-294F2C27D6BE}" presName="sibTrans" presStyleLbl="sibTrans2D1" presStyleIdx="7" presStyleCnt="8"/>
      <dgm:spPr/>
    </dgm:pt>
    <dgm:pt modelId="{10C3A508-5D98-A545-899B-1A3265D26E2A}" type="pres">
      <dgm:prSet presAssocID="{236AE1ED-0CD0-9047-BE6D-294F2C27D6BE}" presName="connectorText" presStyleLbl="sibTrans2D1" presStyleIdx="7" presStyleCnt="8"/>
      <dgm:spPr/>
    </dgm:pt>
  </dgm:ptLst>
  <dgm:cxnLst>
    <dgm:cxn modelId="{59AAD803-D41B-3949-A73B-00425DC837A8}" type="presOf" srcId="{C51994B1-D1BA-D148-835E-3BA1263DB44F}" destId="{C60D2DE4-719C-9948-84C1-D70EFF97ED67}" srcOrd="1" destOrd="0" presId="urn:microsoft.com/office/officeart/2005/8/layout/cycle2"/>
    <dgm:cxn modelId="{D8E58B11-3C4B-CC4C-8582-0B13A130479D}" type="presOf" srcId="{0BDACE9F-D7A7-AD4E-9FFC-77AE55DF9016}" destId="{9124616E-AADD-AC4D-8F49-9205C130184E}" srcOrd="0" destOrd="0" presId="urn:microsoft.com/office/officeart/2005/8/layout/cycle2"/>
    <dgm:cxn modelId="{139D8D11-85FF-A247-8FC8-AE011ECC1456}" type="presOf" srcId="{390A846D-2A23-BD49-924D-91717A03CED5}" destId="{8083D3C4-6B4D-8142-9ECB-8050BCE692BD}" srcOrd="1" destOrd="0" presId="urn:microsoft.com/office/officeart/2005/8/layout/cycle2"/>
    <dgm:cxn modelId="{05509B14-E478-134E-ACC6-9F34FE0097D6}" type="presOf" srcId="{5F56689D-9C00-9240-A1ED-D703D25B3D89}" destId="{4527397C-83D1-5A4A-AF9E-B987B0B4130C}" srcOrd="0" destOrd="0" presId="urn:microsoft.com/office/officeart/2005/8/layout/cycle2"/>
    <dgm:cxn modelId="{A725C814-D816-524F-87D9-28617D89ADE0}" type="presOf" srcId="{236AE1ED-0CD0-9047-BE6D-294F2C27D6BE}" destId="{10C3A508-5D98-A545-899B-1A3265D26E2A}" srcOrd="1" destOrd="0" presId="urn:microsoft.com/office/officeart/2005/8/layout/cycle2"/>
    <dgm:cxn modelId="{2EA1AE15-13E7-124D-B911-AC3B65F42930}" type="presOf" srcId="{E226CAB4-E6B0-9B44-A757-079BBCFEE94A}" destId="{5A723EB9-CE9F-2048-9A84-94DD2AFD77CC}" srcOrd="0" destOrd="0" presId="urn:microsoft.com/office/officeart/2005/8/layout/cycle2"/>
    <dgm:cxn modelId="{5653F81C-79B5-E64D-97F2-90565B39EA50}" type="presOf" srcId="{CA99F3F3-DC3E-F744-90E3-461448924578}" destId="{D4FDE4D6-72A4-B542-AA2C-6A0744EAF385}" srcOrd="0" destOrd="0" presId="urn:microsoft.com/office/officeart/2005/8/layout/cycle2"/>
    <dgm:cxn modelId="{376C8E1E-DE06-9D47-9417-44632ECACF79}" type="presOf" srcId="{CA99F3F3-DC3E-F744-90E3-461448924578}" destId="{D858B5EF-BF38-CD4A-860F-E0FA2A02F0AC}" srcOrd="1" destOrd="0" presId="urn:microsoft.com/office/officeart/2005/8/layout/cycle2"/>
    <dgm:cxn modelId="{406DAA1E-AA5A-1549-B747-170195C96D9B}" type="presOf" srcId="{B27C8AD2-A583-134D-BFE0-495E5D8ED5BD}" destId="{7391C5D9-0B98-B04B-910A-C1EB8EECE941}" srcOrd="0" destOrd="0" presId="urn:microsoft.com/office/officeart/2005/8/layout/cycle2"/>
    <dgm:cxn modelId="{F748B533-2374-C24B-89E9-632E67DEC733}" type="presOf" srcId="{2A54010D-C5FC-1042-9573-6B471F7B4E63}" destId="{A0A83038-4605-A94C-A429-ECB2A70DC9EA}" srcOrd="0" destOrd="0" presId="urn:microsoft.com/office/officeart/2005/8/layout/cycle2"/>
    <dgm:cxn modelId="{5E186D40-C75F-AB48-94B7-8CCA238556BE}" srcId="{2A54010D-C5FC-1042-9573-6B471F7B4E63}" destId="{0BDACE9F-D7A7-AD4E-9FFC-77AE55DF9016}" srcOrd="5" destOrd="0" parTransId="{B71A69FB-D91F-5144-8103-9353D7529B2A}" sibTransId="{B53F41A9-590D-EA46-97CE-5FB014E3F367}"/>
    <dgm:cxn modelId="{B5CDB85D-3D0A-2543-96FA-7EFC00AC09DA}" srcId="{2A54010D-C5FC-1042-9573-6B471F7B4E63}" destId="{5F56689D-9C00-9240-A1ED-D703D25B3D89}" srcOrd="0" destOrd="0" parTransId="{D658A964-6107-E94E-8F85-2035A43007EC}" sibTransId="{C51994B1-D1BA-D148-835E-3BA1263DB44F}"/>
    <dgm:cxn modelId="{0B99AC64-0696-434E-BEBD-8B1CD691772D}" srcId="{2A54010D-C5FC-1042-9573-6B471F7B4E63}" destId="{62E9E349-0932-0D43-91DE-2BB6014B1CE5}" srcOrd="6" destOrd="0" parTransId="{2CECF174-E035-A245-A390-96EDAE62DEC5}" sibTransId="{CA99F3F3-DC3E-F744-90E3-461448924578}"/>
    <dgm:cxn modelId="{A67ECC44-8A59-4F47-98DA-045566883136}" type="presOf" srcId="{C51994B1-D1BA-D148-835E-3BA1263DB44F}" destId="{7FDCA512-8FCA-A248-A938-558428D16BBD}" srcOrd="0" destOrd="0" presId="urn:microsoft.com/office/officeart/2005/8/layout/cycle2"/>
    <dgm:cxn modelId="{3ACE8B65-9A4B-C146-9EC9-8BF0768DF617}" type="presOf" srcId="{81C1B64A-F14A-0345-9CA7-737F4B4190AE}" destId="{CE00A444-7380-7F4A-902E-1B6EF0FEA971}" srcOrd="1" destOrd="0" presId="urn:microsoft.com/office/officeart/2005/8/layout/cycle2"/>
    <dgm:cxn modelId="{C9514E55-157F-1145-B154-38DBE7F6A228}" type="presOf" srcId="{B53F41A9-590D-EA46-97CE-5FB014E3F367}" destId="{29904532-2E0A-1844-ABC0-BF7E2345857F}" srcOrd="0" destOrd="0" presId="urn:microsoft.com/office/officeart/2005/8/layout/cycle2"/>
    <dgm:cxn modelId="{825C3F77-D1B0-4F4C-8809-4EF09C2CCC26}" type="presOf" srcId="{A628F971-6DCF-9744-A107-356E11771B19}" destId="{081E3C6B-933A-4743-BB57-0AEFBF85B78B}" srcOrd="0" destOrd="0" presId="urn:microsoft.com/office/officeart/2005/8/layout/cycle2"/>
    <dgm:cxn modelId="{D7D0367B-5033-484A-BBFD-99EAC25BE296}" type="presOf" srcId="{A628F971-6DCF-9744-A107-356E11771B19}" destId="{749618AE-903A-7649-96F3-5FE68639D11C}" srcOrd="1" destOrd="0" presId="urn:microsoft.com/office/officeart/2005/8/layout/cycle2"/>
    <dgm:cxn modelId="{33C75C7E-A090-894E-A2C0-806E09A42EE8}" srcId="{2A54010D-C5FC-1042-9573-6B471F7B4E63}" destId="{322B6504-D99C-614F-8F79-B58637D80FAB}" srcOrd="7" destOrd="0" parTransId="{40898700-42CC-6D48-8D8D-F745962783ED}" sibTransId="{236AE1ED-0CD0-9047-BE6D-294F2C27D6BE}"/>
    <dgm:cxn modelId="{CDCEB48A-282A-8043-8F83-5BB43153A491}" type="presOf" srcId="{2ED28725-CE04-4048-B40F-50B4B07B6671}" destId="{54BEE345-9F56-2A41-9EAC-23E55A7ED216}" srcOrd="0" destOrd="0" presId="urn:microsoft.com/office/officeart/2005/8/layout/cycle2"/>
    <dgm:cxn modelId="{EDAC9BA1-0D63-3B42-809D-7E9B62764E1E}" type="presOf" srcId="{AE50DB26-BC30-3943-807F-7BE23C0E0D61}" destId="{72F7FD92-A53C-7644-A4FC-81FC9B119230}" srcOrd="0" destOrd="0" presId="urn:microsoft.com/office/officeart/2005/8/layout/cycle2"/>
    <dgm:cxn modelId="{31B977A2-DAC8-6A48-AC8F-AF7F7EE7588B}" type="presOf" srcId="{81C1B64A-F14A-0345-9CA7-737F4B4190AE}" destId="{CE3A4D37-3371-F74D-8FCB-27FBD4FD8A8E}" srcOrd="0" destOrd="0" presId="urn:microsoft.com/office/officeart/2005/8/layout/cycle2"/>
    <dgm:cxn modelId="{2134DCA4-97DB-6349-8450-2FC70678F657}" type="presOf" srcId="{390A846D-2A23-BD49-924D-91717A03CED5}" destId="{3BFFB225-F14E-6D47-8203-DA566C461814}" srcOrd="0" destOrd="0" presId="urn:microsoft.com/office/officeart/2005/8/layout/cycle2"/>
    <dgm:cxn modelId="{47DEEAA5-A7D1-8641-B447-D5D671212195}" type="presOf" srcId="{62E9E349-0932-0D43-91DE-2BB6014B1CE5}" destId="{AE5DFF0C-FCDB-8048-9504-76E7C9C4F8B9}" srcOrd="0" destOrd="0" presId="urn:microsoft.com/office/officeart/2005/8/layout/cycle2"/>
    <dgm:cxn modelId="{52884FAB-A810-B84A-B3EF-5D9D38C513F4}" type="presOf" srcId="{2ED28725-CE04-4048-B40F-50B4B07B6671}" destId="{B0951D07-6E18-D648-A5D2-0FED1AD7F046}" srcOrd="1" destOrd="0" presId="urn:microsoft.com/office/officeart/2005/8/layout/cycle2"/>
    <dgm:cxn modelId="{8E0193C2-96B6-3B4A-B89B-74F924173AF9}" srcId="{2A54010D-C5FC-1042-9573-6B471F7B4E63}" destId="{B27C8AD2-A583-134D-BFE0-495E5D8ED5BD}" srcOrd="1" destOrd="0" parTransId="{39A211A1-1A28-F545-9C9D-5454E429844D}" sibTransId="{2ED28725-CE04-4048-B40F-50B4B07B6671}"/>
    <dgm:cxn modelId="{42B820C8-1C9D-6743-A1C6-A0D9F1900573}" srcId="{2A54010D-C5FC-1042-9573-6B471F7B4E63}" destId="{65DCE421-B19B-6D4A-B3C7-021CB5728D4F}" srcOrd="2" destOrd="0" parTransId="{6AC6232B-340E-4D4D-A49C-62B3BB1809AC}" sibTransId="{390A846D-2A23-BD49-924D-91717A03CED5}"/>
    <dgm:cxn modelId="{81EB97D8-A48E-1445-9AF1-CC78E87CB7F0}" srcId="{2A54010D-C5FC-1042-9573-6B471F7B4E63}" destId="{E226CAB4-E6B0-9B44-A757-079BBCFEE94A}" srcOrd="3" destOrd="0" parTransId="{F0A0F0BC-12D7-4243-BD59-77EF97AF6EBD}" sibTransId="{81C1B64A-F14A-0345-9CA7-737F4B4190AE}"/>
    <dgm:cxn modelId="{3F71FCE3-67B8-264E-A8FA-3B1E5846DBEF}" type="presOf" srcId="{322B6504-D99C-614F-8F79-B58637D80FAB}" destId="{BAFE67D1-B139-384E-87BC-0548324C2EB0}" srcOrd="0" destOrd="0" presId="urn:microsoft.com/office/officeart/2005/8/layout/cycle2"/>
    <dgm:cxn modelId="{5D8FD9EB-B82D-B345-90D3-072290721CE6}" type="presOf" srcId="{65DCE421-B19B-6D4A-B3C7-021CB5728D4F}" destId="{3BDF2B8C-EB71-CA4C-87BC-AF429224891E}" srcOrd="0" destOrd="0" presId="urn:microsoft.com/office/officeart/2005/8/layout/cycle2"/>
    <dgm:cxn modelId="{521D9CED-A65A-C142-936F-DEE40237A892}" type="presOf" srcId="{236AE1ED-0CD0-9047-BE6D-294F2C27D6BE}" destId="{B0A71746-A98D-0B46-A4F4-DE7BE6795C08}" srcOrd="0" destOrd="0" presId="urn:microsoft.com/office/officeart/2005/8/layout/cycle2"/>
    <dgm:cxn modelId="{6A9B7EF1-351D-6E44-B6CF-C9E9E7A8CE5D}" type="presOf" srcId="{B53F41A9-590D-EA46-97CE-5FB014E3F367}" destId="{F4C553AD-D329-AF44-877E-BA6E011BA006}" srcOrd="1" destOrd="0" presId="urn:microsoft.com/office/officeart/2005/8/layout/cycle2"/>
    <dgm:cxn modelId="{2C47FAFC-A4EA-8B40-9750-BD270CA8C5BC}" srcId="{2A54010D-C5FC-1042-9573-6B471F7B4E63}" destId="{AE50DB26-BC30-3943-807F-7BE23C0E0D61}" srcOrd="4" destOrd="0" parTransId="{FE4DA773-2313-7742-B9E6-EBB1AB4AD4EB}" sibTransId="{A628F971-6DCF-9744-A107-356E11771B19}"/>
    <dgm:cxn modelId="{4890B2B0-705D-9948-908A-6BBF03F8D9BD}" type="presParOf" srcId="{A0A83038-4605-A94C-A429-ECB2A70DC9EA}" destId="{4527397C-83D1-5A4A-AF9E-B987B0B4130C}" srcOrd="0" destOrd="0" presId="urn:microsoft.com/office/officeart/2005/8/layout/cycle2"/>
    <dgm:cxn modelId="{F3428D25-FB55-B84B-9B24-DA30A3F6F1C3}" type="presParOf" srcId="{A0A83038-4605-A94C-A429-ECB2A70DC9EA}" destId="{7FDCA512-8FCA-A248-A938-558428D16BBD}" srcOrd="1" destOrd="0" presId="urn:microsoft.com/office/officeart/2005/8/layout/cycle2"/>
    <dgm:cxn modelId="{1C142084-324D-B740-9948-B552997E591A}" type="presParOf" srcId="{7FDCA512-8FCA-A248-A938-558428D16BBD}" destId="{C60D2DE4-719C-9948-84C1-D70EFF97ED67}" srcOrd="0" destOrd="0" presId="urn:microsoft.com/office/officeart/2005/8/layout/cycle2"/>
    <dgm:cxn modelId="{3DE00314-4464-0F44-9DDD-A87A07CAD4C3}" type="presParOf" srcId="{A0A83038-4605-A94C-A429-ECB2A70DC9EA}" destId="{7391C5D9-0B98-B04B-910A-C1EB8EECE941}" srcOrd="2" destOrd="0" presId="urn:microsoft.com/office/officeart/2005/8/layout/cycle2"/>
    <dgm:cxn modelId="{C29D4702-27D0-E743-B60A-C1203A6E0593}" type="presParOf" srcId="{A0A83038-4605-A94C-A429-ECB2A70DC9EA}" destId="{54BEE345-9F56-2A41-9EAC-23E55A7ED216}" srcOrd="3" destOrd="0" presId="urn:microsoft.com/office/officeart/2005/8/layout/cycle2"/>
    <dgm:cxn modelId="{8BB88515-ACFF-5543-B4FB-CFD4BD3BFDDF}" type="presParOf" srcId="{54BEE345-9F56-2A41-9EAC-23E55A7ED216}" destId="{B0951D07-6E18-D648-A5D2-0FED1AD7F046}" srcOrd="0" destOrd="0" presId="urn:microsoft.com/office/officeart/2005/8/layout/cycle2"/>
    <dgm:cxn modelId="{A3927CCE-06F4-334C-AFCB-5E23153BE541}" type="presParOf" srcId="{A0A83038-4605-A94C-A429-ECB2A70DC9EA}" destId="{3BDF2B8C-EB71-CA4C-87BC-AF429224891E}" srcOrd="4" destOrd="0" presId="urn:microsoft.com/office/officeart/2005/8/layout/cycle2"/>
    <dgm:cxn modelId="{F30BCB56-AC4E-B744-BE73-3CBD361A0BD0}" type="presParOf" srcId="{A0A83038-4605-A94C-A429-ECB2A70DC9EA}" destId="{3BFFB225-F14E-6D47-8203-DA566C461814}" srcOrd="5" destOrd="0" presId="urn:microsoft.com/office/officeart/2005/8/layout/cycle2"/>
    <dgm:cxn modelId="{8AC72AFE-F5AF-4042-88F9-4909D065EC8C}" type="presParOf" srcId="{3BFFB225-F14E-6D47-8203-DA566C461814}" destId="{8083D3C4-6B4D-8142-9ECB-8050BCE692BD}" srcOrd="0" destOrd="0" presId="urn:microsoft.com/office/officeart/2005/8/layout/cycle2"/>
    <dgm:cxn modelId="{400E108C-1277-E645-97E4-CF9AF6C09A01}" type="presParOf" srcId="{A0A83038-4605-A94C-A429-ECB2A70DC9EA}" destId="{5A723EB9-CE9F-2048-9A84-94DD2AFD77CC}" srcOrd="6" destOrd="0" presId="urn:microsoft.com/office/officeart/2005/8/layout/cycle2"/>
    <dgm:cxn modelId="{4A126A09-7551-444E-BA35-D1DFD38FF917}" type="presParOf" srcId="{A0A83038-4605-A94C-A429-ECB2A70DC9EA}" destId="{CE3A4D37-3371-F74D-8FCB-27FBD4FD8A8E}" srcOrd="7" destOrd="0" presId="urn:microsoft.com/office/officeart/2005/8/layout/cycle2"/>
    <dgm:cxn modelId="{81710120-01B9-DF4B-A10F-D3E18B619D9D}" type="presParOf" srcId="{CE3A4D37-3371-F74D-8FCB-27FBD4FD8A8E}" destId="{CE00A444-7380-7F4A-902E-1B6EF0FEA971}" srcOrd="0" destOrd="0" presId="urn:microsoft.com/office/officeart/2005/8/layout/cycle2"/>
    <dgm:cxn modelId="{6CA0BBFB-79F0-7340-8B5F-A5AC4BBBD1C5}" type="presParOf" srcId="{A0A83038-4605-A94C-A429-ECB2A70DC9EA}" destId="{72F7FD92-A53C-7644-A4FC-81FC9B119230}" srcOrd="8" destOrd="0" presId="urn:microsoft.com/office/officeart/2005/8/layout/cycle2"/>
    <dgm:cxn modelId="{0A234F24-41E0-8945-84D5-E62EE0B5AECB}" type="presParOf" srcId="{A0A83038-4605-A94C-A429-ECB2A70DC9EA}" destId="{081E3C6B-933A-4743-BB57-0AEFBF85B78B}" srcOrd="9" destOrd="0" presId="urn:microsoft.com/office/officeart/2005/8/layout/cycle2"/>
    <dgm:cxn modelId="{0688C7D1-F50C-844B-9E16-08C084DF9B8B}" type="presParOf" srcId="{081E3C6B-933A-4743-BB57-0AEFBF85B78B}" destId="{749618AE-903A-7649-96F3-5FE68639D11C}" srcOrd="0" destOrd="0" presId="urn:microsoft.com/office/officeart/2005/8/layout/cycle2"/>
    <dgm:cxn modelId="{2C7196BD-CB50-6B4A-85FA-148F8F792879}" type="presParOf" srcId="{A0A83038-4605-A94C-A429-ECB2A70DC9EA}" destId="{9124616E-AADD-AC4D-8F49-9205C130184E}" srcOrd="10" destOrd="0" presId="urn:microsoft.com/office/officeart/2005/8/layout/cycle2"/>
    <dgm:cxn modelId="{F0E4C026-24DB-0148-AD78-A37F98FF971E}" type="presParOf" srcId="{A0A83038-4605-A94C-A429-ECB2A70DC9EA}" destId="{29904532-2E0A-1844-ABC0-BF7E2345857F}" srcOrd="11" destOrd="0" presId="urn:microsoft.com/office/officeart/2005/8/layout/cycle2"/>
    <dgm:cxn modelId="{C7B13466-4572-6B41-AC6E-E51BFAA05432}" type="presParOf" srcId="{29904532-2E0A-1844-ABC0-BF7E2345857F}" destId="{F4C553AD-D329-AF44-877E-BA6E011BA006}" srcOrd="0" destOrd="0" presId="urn:microsoft.com/office/officeart/2005/8/layout/cycle2"/>
    <dgm:cxn modelId="{96F8B744-044E-EB4D-8FC3-99610A022467}" type="presParOf" srcId="{A0A83038-4605-A94C-A429-ECB2A70DC9EA}" destId="{AE5DFF0C-FCDB-8048-9504-76E7C9C4F8B9}" srcOrd="12" destOrd="0" presId="urn:microsoft.com/office/officeart/2005/8/layout/cycle2"/>
    <dgm:cxn modelId="{19A13CB4-ED77-124A-B71A-382D84955E15}" type="presParOf" srcId="{A0A83038-4605-A94C-A429-ECB2A70DC9EA}" destId="{D4FDE4D6-72A4-B542-AA2C-6A0744EAF385}" srcOrd="13" destOrd="0" presId="urn:microsoft.com/office/officeart/2005/8/layout/cycle2"/>
    <dgm:cxn modelId="{7E7745A3-3B9B-5542-B01D-4B5D489A3CFC}" type="presParOf" srcId="{D4FDE4D6-72A4-B542-AA2C-6A0744EAF385}" destId="{D858B5EF-BF38-CD4A-860F-E0FA2A02F0AC}" srcOrd="0" destOrd="0" presId="urn:microsoft.com/office/officeart/2005/8/layout/cycle2"/>
    <dgm:cxn modelId="{7BAFE7E9-EFAD-DD43-92D3-30E2E8F2C4FF}" type="presParOf" srcId="{A0A83038-4605-A94C-A429-ECB2A70DC9EA}" destId="{BAFE67D1-B139-384E-87BC-0548324C2EB0}" srcOrd="14" destOrd="0" presId="urn:microsoft.com/office/officeart/2005/8/layout/cycle2"/>
    <dgm:cxn modelId="{62809C70-B840-E147-A7B9-AFF88E608E96}" type="presParOf" srcId="{A0A83038-4605-A94C-A429-ECB2A70DC9EA}" destId="{B0A71746-A98D-0B46-A4F4-DE7BE6795C08}" srcOrd="15" destOrd="0" presId="urn:microsoft.com/office/officeart/2005/8/layout/cycle2"/>
    <dgm:cxn modelId="{BC6E628E-B886-AE44-AC3F-FF015D313034}" type="presParOf" srcId="{B0A71746-A98D-0B46-A4F4-DE7BE6795C08}" destId="{10C3A508-5D98-A545-899B-1A3265D26E2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7397C-83D1-5A4A-AF9E-B987B0B4130C}">
      <dsp:nvSpPr>
        <dsp:cNvPr id="0" name=""/>
        <dsp:cNvSpPr/>
      </dsp:nvSpPr>
      <dsp:spPr>
        <a:xfrm>
          <a:off x="3978913" y="-367748"/>
          <a:ext cx="1622401" cy="1756991"/>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Step 1</a:t>
          </a:r>
          <a:r>
            <a:rPr lang="en-US" sz="1800" b="1" kern="1200" dirty="0">
              <a:solidFill>
                <a:schemeClr val="tx1"/>
              </a:solidFill>
            </a:rPr>
            <a:t>: Identify/</a:t>
          </a:r>
        </a:p>
        <a:p>
          <a:pPr marL="0" lvl="0" indent="0" algn="ctr" defTabSz="800100">
            <a:lnSpc>
              <a:spcPct val="90000"/>
            </a:lnSpc>
            <a:spcBef>
              <a:spcPct val="0"/>
            </a:spcBef>
            <a:spcAft>
              <a:spcPct val="35000"/>
            </a:spcAft>
            <a:buNone/>
          </a:pPr>
          <a:r>
            <a:rPr lang="en-US" sz="1800" b="1" kern="1200" dirty="0">
              <a:solidFill>
                <a:schemeClr val="tx1"/>
              </a:solidFill>
            </a:rPr>
            <a:t>Articulate an Idea</a:t>
          </a:r>
        </a:p>
      </dsp:txBody>
      <dsp:txXfrm>
        <a:off x="4216508" y="-110443"/>
        <a:ext cx="1147211" cy="1242381"/>
      </dsp:txXfrm>
    </dsp:sp>
    <dsp:sp modelId="{7FDCA512-8FCA-A248-A938-558428D16BBD}">
      <dsp:nvSpPr>
        <dsp:cNvPr id="0" name=""/>
        <dsp:cNvSpPr/>
      </dsp:nvSpPr>
      <dsp:spPr>
        <a:xfrm rot="839245">
          <a:off x="5681500" y="589529"/>
          <a:ext cx="259894" cy="3512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682656" y="650357"/>
        <a:ext cx="181926" cy="210752"/>
      </dsp:txXfrm>
    </dsp:sp>
    <dsp:sp modelId="{7391C5D9-0B98-B04B-910A-C1EB8EECE941}">
      <dsp:nvSpPr>
        <dsp:cNvPr id="0" name=""/>
        <dsp:cNvSpPr/>
      </dsp:nvSpPr>
      <dsp:spPr>
        <a:xfrm>
          <a:off x="6035728" y="229978"/>
          <a:ext cx="1500955" cy="1555970"/>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Step 2: </a:t>
          </a:r>
          <a:r>
            <a:rPr lang="en-US" sz="1800" b="1" kern="1200" dirty="0">
              <a:solidFill>
                <a:schemeClr val="tx1"/>
              </a:solidFill>
            </a:rPr>
            <a:t>Research/ Explore</a:t>
          </a:r>
        </a:p>
      </dsp:txBody>
      <dsp:txXfrm>
        <a:off x="6255538" y="457845"/>
        <a:ext cx="1061335" cy="1100236"/>
      </dsp:txXfrm>
    </dsp:sp>
    <dsp:sp modelId="{54BEE345-9F56-2A41-9EAC-23E55A7ED216}">
      <dsp:nvSpPr>
        <dsp:cNvPr id="0" name=""/>
        <dsp:cNvSpPr/>
      </dsp:nvSpPr>
      <dsp:spPr>
        <a:xfrm rot="3292591">
          <a:off x="7234092" y="1622269"/>
          <a:ext cx="215542" cy="3512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247822" y="1666076"/>
        <a:ext cx="150879" cy="210752"/>
      </dsp:txXfrm>
    </dsp:sp>
    <dsp:sp modelId="{3BDF2B8C-EB71-CA4C-87BC-AF429224891E}">
      <dsp:nvSpPr>
        <dsp:cNvPr id="0" name=""/>
        <dsp:cNvSpPr/>
      </dsp:nvSpPr>
      <dsp:spPr>
        <a:xfrm>
          <a:off x="7022104" y="1867322"/>
          <a:ext cx="1781272" cy="1484282"/>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Step 3: </a:t>
          </a:r>
          <a:r>
            <a:rPr lang="en-US" sz="1800" b="1" kern="1200" dirty="0">
              <a:solidFill>
                <a:schemeClr val="tx1"/>
              </a:solidFill>
            </a:rPr>
            <a:t>Write </a:t>
          </a:r>
        </a:p>
      </dsp:txBody>
      <dsp:txXfrm>
        <a:off x="7282965" y="2084690"/>
        <a:ext cx="1259550" cy="1049546"/>
      </dsp:txXfrm>
    </dsp:sp>
    <dsp:sp modelId="{3BFFB225-F14E-6D47-8203-DA566C461814}">
      <dsp:nvSpPr>
        <dsp:cNvPr id="0" name=""/>
        <dsp:cNvSpPr/>
      </dsp:nvSpPr>
      <dsp:spPr>
        <a:xfrm rot="6848685">
          <a:off x="7424901" y="3297345"/>
          <a:ext cx="201527" cy="3512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7467495" y="3340012"/>
        <a:ext cx="141069" cy="210752"/>
      </dsp:txXfrm>
    </dsp:sp>
    <dsp:sp modelId="{5A723EB9-CE9F-2048-9A84-94DD2AFD77CC}">
      <dsp:nvSpPr>
        <dsp:cNvPr id="0" name=""/>
        <dsp:cNvSpPr/>
      </dsp:nvSpPr>
      <dsp:spPr>
        <a:xfrm>
          <a:off x="6241621" y="3601399"/>
          <a:ext cx="1773092" cy="1516660"/>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Step 4: </a:t>
          </a:r>
          <a:r>
            <a:rPr lang="en-US" sz="1800" b="1" kern="1200" dirty="0">
              <a:solidFill>
                <a:schemeClr val="tx1"/>
              </a:solidFill>
            </a:rPr>
            <a:t>Storyboard </a:t>
          </a:r>
        </a:p>
      </dsp:txBody>
      <dsp:txXfrm>
        <a:off x="6501284" y="3823509"/>
        <a:ext cx="1253766" cy="1072440"/>
      </dsp:txXfrm>
    </dsp:sp>
    <dsp:sp modelId="{CE3A4D37-3371-F74D-8FCB-27FBD4FD8A8E}">
      <dsp:nvSpPr>
        <dsp:cNvPr id="0" name=""/>
        <dsp:cNvSpPr/>
      </dsp:nvSpPr>
      <dsp:spPr>
        <a:xfrm rot="10800783">
          <a:off x="5910950" y="4183852"/>
          <a:ext cx="233674" cy="3512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981052" y="4254111"/>
        <a:ext cx="163572" cy="210752"/>
      </dsp:txXfrm>
    </dsp:sp>
    <dsp:sp modelId="{72F7FD92-A53C-7644-A4FC-81FC9B119230}">
      <dsp:nvSpPr>
        <dsp:cNvPr id="0" name=""/>
        <dsp:cNvSpPr/>
      </dsp:nvSpPr>
      <dsp:spPr>
        <a:xfrm>
          <a:off x="3637850" y="3460567"/>
          <a:ext cx="2162875" cy="1797227"/>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Step 5: </a:t>
          </a:r>
          <a:r>
            <a:rPr lang="en-US" sz="1800" b="1" kern="1200" dirty="0">
              <a:solidFill>
                <a:schemeClr val="tx1"/>
              </a:solidFill>
            </a:rPr>
            <a:t>Gather/Create Images, Audio, Video</a:t>
          </a:r>
        </a:p>
      </dsp:txBody>
      <dsp:txXfrm>
        <a:off x="3954596" y="3723765"/>
        <a:ext cx="1529383" cy="1270831"/>
      </dsp:txXfrm>
    </dsp:sp>
    <dsp:sp modelId="{081E3C6B-933A-4743-BB57-0AEFBF85B78B}">
      <dsp:nvSpPr>
        <dsp:cNvPr id="0" name=""/>
        <dsp:cNvSpPr/>
      </dsp:nvSpPr>
      <dsp:spPr>
        <a:xfrm rot="10942783">
          <a:off x="3278621" y="4128980"/>
          <a:ext cx="254951" cy="3512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355073" y="4200819"/>
        <a:ext cx="178466" cy="210752"/>
      </dsp:txXfrm>
    </dsp:sp>
    <dsp:sp modelId="{9124616E-AADD-AC4D-8F49-9205C130184E}">
      <dsp:nvSpPr>
        <dsp:cNvPr id="0" name=""/>
        <dsp:cNvSpPr/>
      </dsp:nvSpPr>
      <dsp:spPr>
        <a:xfrm>
          <a:off x="1385537" y="3478469"/>
          <a:ext cx="1774029" cy="1558062"/>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Step 6:</a:t>
          </a:r>
        </a:p>
        <a:p>
          <a:pPr marL="0" lvl="0" indent="0" algn="ctr" defTabSz="800100">
            <a:lnSpc>
              <a:spcPct val="90000"/>
            </a:lnSpc>
            <a:spcBef>
              <a:spcPct val="0"/>
            </a:spcBef>
            <a:spcAft>
              <a:spcPct val="35000"/>
            </a:spcAft>
            <a:buNone/>
          </a:pPr>
          <a:r>
            <a:rPr lang="en-US" sz="1800" b="1" kern="1200" dirty="0">
              <a:solidFill>
                <a:schemeClr val="tx1"/>
              </a:solidFill>
            </a:rPr>
            <a:t>Combine to Create your Story</a:t>
          </a:r>
        </a:p>
      </dsp:txBody>
      <dsp:txXfrm>
        <a:off x="1645338" y="3706642"/>
        <a:ext cx="1254427" cy="1101716"/>
      </dsp:txXfrm>
    </dsp:sp>
    <dsp:sp modelId="{29904532-2E0A-1844-ABC0-BF7E2345857F}">
      <dsp:nvSpPr>
        <dsp:cNvPr id="0" name=""/>
        <dsp:cNvSpPr/>
      </dsp:nvSpPr>
      <dsp:spPr>
        <a:xfrm rot="14591217">
          <a:off x="1615091" y="3103579"/>
          <a:ext cx="326017" cy="3512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686052" y="3217475"/>
        <a:ext cx="228212" cy="210752"/>
      </dsp:txXfrm>
    </dsp:sp>
    <dsp:sp modelId="{AE5DFF0C-FCDB-8048-9504-76E7C9C4F8B9}">
      <dsp:nvSpPr>
        <dsp:cNvPr id="0" name=""/>
        <dsp:cNvSpPr/>
      </dsp:nvSpPr>
      <dsp:spPr>
        <a:xfrm>
          <a:off x="356609" y="1677480"/>
          <a:ext cx="1910784" cy="1359059"/>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00"/>
              </a:solidFill>
            </a:rPr>
            <a:t> </a:t>
          </a:r>
          <a:r>
            <a:rPr lang="en-US" sz="1800" b="1" kern="1200" dirty="0">
              <a:solidFill>
                <a:srgbClr val="FFFF00"/>
              </a:solidFill>
            </a:rPr>
            <a:t>Step 7:</a:t>
          </a:r>
        </a:p>
        <a:p>
          <a:pPr marL="0" lvl="0" indent="0" algn="ctr" defTabSz="800100">
            <a:lnSpc>
              <a:spcPct val="90000"/>
            </a:lnSpc>
            <a:spcBef>
              <a:spcPct val="0"/>
            </a:spcBef>
            <a:spcAft>
              <a:spcPct val="35000"/>
            </a:spcAft>
            <a:buNone/>
          </a:pPr>
          <a:r>
            <a:rPr lang="en-US" sz="1800" b="1" kern="1200" dirty="0">
              <a:solidFill>
                <a:schemeClr val="tx1"/>
              </a:solidFill>
            </a:rPr>
            <a:t>Share</a:t>
          </a:r>
        </a:p>
      </dsp:txBody>
      <dsp:txXfrm>
        <a:off x="636437" y="1876510"/>
        <a:ext cx="1351128" cy="960999"/>
      </dsp:txXfrm>
    </dsp:sp>
    <dsp:sp modelId="{D4FDE4D6-72A4-B542-AA2C-6A0744EAF385}">
      <dsp:nvSpPr>
        <dsp:cNvPr id="0" name=""/>
        <dsp:cNvSpPr/>
      </dsp:nvSpPr>
      <dsp:spPr>
        <a:xfrm rot="18528881">
          <a:off x="1810170" y="1361921"/>
          <a:ext cx="322082" cy="3512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28200" y="1469816"/>
        <a:ext cx="225457" cy="210752"/>
      </dsp:txXfrm>
    </dsp:sp>
    <dsp:sp modelId="{BAFE67D1-B139-384E-87BC-0548324C2EB0}">
      <dsp:nvSpPr>
        <dsp:cNvPr id="0" name=""/>
        <dsp:cNvSpPr/>
      </dsp:nvSpPr>
      <dsp:spPr>
        <a:xfrm>
          <a:off x="1850155" y="0"/>
          <a:ext cx="1562412" cy="1433837"/>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Step 8: </a:t>
          </a:r>
          <a:r>
            <a:rPr lang="en-US" sz="1800" b="1" kern="1200" dirty="0">
              <a:solidFill>
                <a:schemeClr val="tx1"/>
              </a:solidFill>
            </a:rPr>
            <a:t>Feedback</a:t>
          </a:r>
        </a:p>
      </dsp:txBody>
      <dsp:txXfrm>
        <a:off x="2078965" y="209981"/>
        <a:ext cx="1104792" cy="1013875"/>
      </dsp:txXfrm>
    </dsp:sp>
    <dsp:sp modelId="{B0A71746-A98D-0B46-A4F4-DE7BE6795C08}">
      <dsp:nvSpPr>
        <dsp:cNvPr id="0" name=""/>
        <dsp:cNvSpPr/>
      </dsp:nvSpPr>
      <dsp:spPr>
        <a:xfrm rot="21272672">
          <a:off x="3533888" y="440510"/>
          <a:ext cx="305432" cy="3512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534096" y="515117"/>
        <a:ext cx="213802" cy="21075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2/12/2020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3000"/>
            <a:duotone>
              <a:schemeClr val="bg2">
                <a:shade val="88000"/>
                <a:hueMod val="106000"/>
                <a:satMod val="140000"/>
                <a:lumMod val="54000"/>
              </a:schemeClr>
              <a:schemeClr val="bg2">
                <a:tint val="98000"/>
                <a:hueMod val="90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2/12/2020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revolt.axismaps.com/project.html" TargetMode="External"/><Relationship Id="rId7" Type="http://schemas.openxmlformats.org/officeDocument/2006/relationships/hyperlink" Target="https://storymap.knightlab.com/examples/aryas-journey/" TargetMode="External"/><Relationship Id="rId2" Type="http://schemas.openxmlformats.org/officeDocument/2006/relationships/hyperlink" Target="https://dtc-wsuv.org/remembering-the-dead/" TargetMode="External"/><Relationship Id="rId1" Type="http://schemas.openxmlformats.org/officeDocument/2006/relationships/slideLayout" Target="../slideLayouts/slideLayout2.xml"/><Relationship Id="rId6" Type="http://schemas.openxmlformats.org/officeDocument/2006/relationships/hyperlink" Target="https://storymap.knightlab.com/examples/bosch-garden/" TargetMode="External"/><Relationship Id="rId5" Type="http://schemas.openxmlformats.org/officeDocument/2006/relationships/hyperlink" Target="https://artsandculture.google.com/project/heritage-on-the-edge" TargetMode="External"/><Relationship Id="rId4" Type="http://schemas.openxmlformats.org/officeDocument/2006/relationships/hyperlink" Target="https://imaginerio.org/#e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earch.creativecommons.org/" TargetMode="External"/><Relationship Id="rId2" Type="http://schemas.openxmlformats.org/officeDocument/2006/relationships/hyperlink" Target="https://unsplash.com/" TargetMode="External"/><Relationship Id="rId1" Type="http://schemas.openxmlformats.org/officeDocument/2006/relationships/slideLayout" Target="../slideLayouts/slideLayout2.xml"/><Relationship Id="rId6" Type="http://schemas.openxmlformats.org/officeDocument/2006/relationships/hyperlink" Target="https://www.canva.com/" TargetMode="External"/><Relationship Id="rId5" Type="http://schemas.openxmlformats.org/officeDocument/2006/relationships/hyperlink" Target="https://images.google.com/" TargetMode="External"/><Relationship Id="rId4" Type="http://schemas.openxmlformats.org/officeDocument/2006/relationships/hyperlink" Target="https://www.flickr.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oundcite.knightlab.com/" TargetMode="External"/><Relationship Id="rId7" Type="http://schemas.openxmlformats.org/officeDocument/2006/relationships/image" Target="../media/image8.tiff"/><Relationship Id="rId2" Type="http://schemas.openxmlformats.org/officeDocument/2006/relationships/hyperlink" Target="https://twinery.org/" TargetMode="External"/><Relationship Id="rId1" Type="http://schemas.openxmlformats.org/officeDocument/2006/relationships/slideLayout" Target="../slideLayouts/slideLayout2.xml"/><Relationship Id="rId6" Type="http://schemas.openxmlformats.org/officeDocument/2006/relationships/hyperlink" Target="https://www.esri.com/en-us/arcgis/products/arcgis-pro/overview" TargetMode="External"/><Relationship Id="rId5" Type="http://schemas.openxmlformats.org/officeDocument/2006/relationships/hyperlink" Target="https://juxtapose.knightlab.com/" TargetMode="External"/><Relationship Id="rId4" Type="http://schemas.openxmlformats.org/officeDocument/2006/relationships/hyperlink" Target="https://scene.knightlab.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spreadsheets/d/1cTI_n8Rj10_1npvjzlr7kWxprXuRnkkWGOuGyBEYQtc/edit#gid=0" TargetMode="External"/><Relationship Id="rId2" Type="http://schemas.openxmlformats.org/officeDocument/2006/relationships/hyperlink" Target="https://docs.google.com/document/d/1dijOSUwJJoMzpxGkU6uNCD0R6cNjV7GCLzW5YMI8qTw/edit?usp=sharing" TargetMode="External"/><Relationship Id="rId1" Type="http://schemas.openxmlformats.org/officeDocument/2006/relationships/slideLayout" Target="../slideLayouts/slideLayout2.xml"/><Relationship Id="rId6" Type="http://schemas.openxmlformats.org/officeDocument/2006/relationships/hyperlink" Target="https://uploads.knightlab.com/storymapjs/a6f509bd911a5067e63b0faf280d8020/practice/index.html" TargetMode="External"/><Relationship Id="rId5" Type="http://schemas.openxmlformats.org/officeDocument/2006/relationships/hyperlink" Target="https://storymap.knightlab.com/edit/?id=practice" TargetMode="External"/><Relationship Id="rId4" Type="http://schemas.openxmlformats.org/officeDocument/2006/relationships/hyperlink" Target="https://cdn.knightlab.com/libs/timeline3/latest/embed/index.html?source=1cTI_n8Rj10_1npvjzlr7kWxprXuRnkkWGOuGyBEYQtc&amp;font=Default&amp;lang=en&amp;initial_zoom=2&amp;height=65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nouspace.net/john/resources/resources-storytelling.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6947-3DFB-A641-AFB3-1B5FA045CAE4}"/>
              </a:ext>
            </a:extLst>
          </p:cNvPr>
          <p:cNvSpPr>
            <a:spLocks noGrp="1"/>
          </p:cNvSpPr>
          <p:nvPr>
            <p:ph type="ctrTitle"/>
          </p:nvPr>
        </p:nvSpPr>
        <p:spPr/>
        <p:txBody>
          <a:bodyPr>
            <a:normAutofit/>
          </a:bodyPr>
          <a:lstStyle/>
          <a:p>
            <a:r>
              <a:rPr lang="en-US" sz="5400" dirty="0">
                <a:solidFill>
                  <a:schemeClr val="accent5">
                    <a:lumMod val="75000"/>
                  </a:schemeClr>
                </a:solidFill>
                <a:latin typeface="Britannic Bold" panose="020B0903060703020204" pitchFamily="34" charset="77"/>
              </a:rPr>
              <a:t>Digital storytelling</a:t>
            </a:r>
          </a:p>
        </p:txBody>
      </p:sp>
      <p:sp>
        <p:nvSpPr>
          <p:cNvPr id="3" name="Subtitle 2">
            <a:extLst>
              <a:ext uri="{FF2B5EF4-FFF2-40B4-BE49-F238E27FC236}">
                <a16:creationId xmlns:a16="http://schemas.microsoft.com/office/drawing/2014/main" id="{CFC389BD-6FE3-144A-972A-700FF99D57BD}"/>
              </a:ext>
            </a:extLst>
          </p:cNvPr>
          <p:cNvSpPr>
            <a:spLocks noGrp="1"/>
          </p:cNvSpPr>
          <p:nvPr>
            <p:ph type="subTitle" idx="1"/>
          </p:nvPr>
        </p:nvSpPr>
        <p:spPr/>
        <p:txBody>
          <a:bodyPr>
            <a:normAutofit fontScale="92500" lnSpcReduction="20000"/>
          </a:bodyPr>
          <a:lstStyle/>
          <a:p>
            <a:r>
              <a:rPr lang="en-US" b="1" i="1" dirty="0">
                <a:solidFill>
                  <a:schemeClr val="bg2">
                    <a:lumMod val="50000"/>
                  </a:schemeClr>
                </a:solidFill>
                <a:latin typeface="Palatino Linotype" panose="02040502050505030304" pitchFamily="18" charset="0"/>
                <a:ea typeface="Noteworthy Light" panose="02000400000000000000" pitchFamily="2" charset="77"/>
                <a:cs typeface="Apple Chancery" panose="03020702040506060504" pitchFamily="66" charset="-79"/>
              </a:rPr>
              <a:t>Human narratives in a digital age</a:t>
            </a:r>
          </a:p>
          <a:p>
            <a:endParaRPr lang="en-US" dirty="0"/>
          </a:p>
          <a:p>
            <a:r>
              <a:rPr lang="en-US" dirty="0">
                <a:solidFill>
                  <a:schemeClr val="bg2">
                    <a:lumMod val="50000"/>
                  </a:schemeClr>
                </a:solidFill>
              </a:rPr>
              <a:t>By </a:t>
            </a:r>
            <a:r>
              <a:rPr lang="en-US" dirty="0" err="1">
                <a:solidFill>
                  <a:schemeClr val="bg2">
                    <a:lumMod val="50000"/>
                  </a:schemeClr>
                </a:solidFill>
              </a:rPr>
              <a:t>Utitofon</a:t>
            </a:r>
            <a:r>
              <a:rPr lang="en-US" dirty="0">
                <a:solidFill>
                  <a:schemeClr val="bg2">
                    <a:lumMod val="50000"/>
                  </a:schemeClr>
                </a:solidFill>
              </a:rPr>
              <a:t> Inyang, </a:t>
            </a:r>
          </a:p>
          <a:p>
            <a:r>
              <a:rPr lang="en-US" dirty="0">
                <a:solidFill>
                  <a:schemeClr val="bg2">
                    <a:lumMod val="50000"/>
                  </a:schemeClr>
                </a:solidFill>
              </a:rPr>
              <a:t>Department of Comparative Literature, </a:t>
            </a:r>
            <a:r>
              <a:rPr lang="en-US" dirty="0" err="1">
                <a:solidFill>
                  <a:schemeClr val="bg2">
                    <a:lumMod val="50000"/>
                  </a:schemeClr>
                </a:solidFill>
              </a:rPr>
              <a:t>ucr</a:t>
            </a:r>
            <a:r>
              <a:rPr lang="en-US" dirty="0">
                <a:solidFill>
                  <a:schemeClr val="bg2">
                    <a:lumMod val="50000"/>
                  </a:schemeClr>
                </a:solidFill>
              </a:rPr>
              <a:t>.</a:t>
            </a:r>
          </a:p>
        </p:txBody>
      </p:sp>
    </p:spTree>
    <p:extLst>
      <p:ext uri="{BB962C8B-B14F-4D97-AF65-F5344CB8AC3E}">
        <p14:creationId xmlns:p14="http://schemas.microsoft.com/office/powerpoint/2010/main" val="2909944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6D26-3194-2D41-B269-A2D4D4268CCE}"/>
              </a:ext>
            </a:extLst>
          </p:cNvPr>
          <p:cNvSpPr>
            <a:spLocks noGrp="1"/>
          </p:cNvSpPr>
          <p:nvPr>
            <p:ph type="title"/>
          </p:nvPr>
        </p:nvSpPr>
        <p:spPr>
          <a:xfrm>
            <a:off x="957264" y="532794"/>
            <a:ext cx="9905998" cy="795945"/>
          </a:xfrm>
        </p:spPr>
        <p:txBody>
          <a:bodyPr/>
          <a:lstStyle/>
          <a:p>
            <a:pPr algn="ctr"/>
            <a:r>
              <a:rPr lang="en-US" dirty="0">
                <a:solidFill>
                  <a:schemeClr val="bg2"/>
                </a:solidFill>
              </a:rPr>
              <a:t>DIGITAL STORYTELLING PROCESS</a:t>
            </a:r>
            <a:endParaRPr lang="en-US" dirty="0"/>
          </a:p>
        </p:txBody>
      </p:sp>
      <p:graphicFrame>
        <p:nvGraphicFramePr>
          <p:cNvPr id="4" name="Diagram 3">
            <a:extLst>
              <a:ext uri="{FF2B5EF4-FFF2-40B4-BE49-F238E27FC236}">
                <a16:creationId xmlns:a16="http://schemas.microsoft.com/office/drawing/2014/main" id="{5A2997D9-DF37-F84B-BF77-60A54A5CE292}"/>
              </a:ext>
            </a:extLst>
          </p:cNvPr>
          <p:cNvGraphicFramePr/>
          <p:nvPr>
            <p:extLst>
              <p:ext uri="{D42A27DB-BD31-4B8C-83A1-F6EECF244321}">
                <p14:modId xmlns:p14="http://schemas.microsoft.com/office/powerpoint/2010/main" val="2548310938"/>
              </p:ext>
            </p:extLst>
          </p:nvPr>
        </p:nvGraphicFramePr>
        <p:xfrm>
          <a:off x="1843088" y="1600200"/>
          <a:ext cx="9515473" cy="5129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433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164E-E7F4-D741-A6D0-FE3FA4464CB1}"/>
              </a:ext>
            </a:extLst>
          </p:cNvPr>
          <p:cNvSpPr>
            <a:spLocks noGrp="1"/>
          </p:cNvSpPr>
          <p:nvPr>
            <p:ph type="title"/>
          </p:nvPr>
        </p:nvSpPr>
        <p:spPr/>
        <p:txBody>
          <a:bodyPr>
            <a:normAutofit fontScale="90000"/>
          </a:bodyPr>
          <a:lstStyle/>
          <a:p>
            <a:r>
              <a:rPr lang="en-US" dirty="0"/>
              <a:t>critical thinking, communication, digital literacy, and civic engagement. </a:t>
            </a:r>
            <a:br>
              <a:rPr lang="en-US" dirty="0"/>
            </a:br>
            <a:endParaRPr lang="en-US" dirty="0">
              <a:solidFill>
                <a:schemeClr val="bg2"/>
              </a:solidFill>
            </a:endParaRPr>
          </a:p>
        </p:txBody>
      </p:sp>
      <p:sp>
        <p:nvSpPr>
          <p:cNvPr id="3" name="Content Placeholder 2">
            <a:extLst>
              <a:ext uri="{FF2B5EF4-FFF2-40B4-BE49-F238E27FC236}">
                <a16:creationId xmlns:a16="http://schemas.microsoft.com/office/drawing/2014/main" id="{D0B886FD-B7D0-6F4F-B5C0-D79DDC9D29E1}"/>
              </a:ext>
            </a:extLst>
          </p:cNvPr>
          <p:cNvSpPr>
            <a:spLocks noGrp="1"/>
          </p:cNvSpPr>
          <p:nvPr>
            <p:ph idx="1"/>
          </p:nvPr>
        </p:nvSpPr>
        <p:spPr>
          <a:xfrm>
            <a:off x="1141412" y="1490698"/>
            <a:ext cx="10588626" cy="3541714"/>
          </a:xfrm>
        </p:spPr>
        <p:txBody>
          <a:bodyPr numCol="2">
            <a:normAutofit/>
          </a:bodyPr>
          <a:lstStyle/>
          <a:p>
            <a:r>
              <a:rPr lang="en-US" dirty="0">
                <a:solidFill>
                  <a:schemeClr val="bg2">
                    <a:lumMod val="50000"/>
                  </a:schemeClr>
                </a:solidFill>
              </a:rPr>
              <a:t>Teach an Academic Concept</a:t>
            </a:r>
            <a:endParaRPr lang="en-US" sz="3200" dirty="0">
              <a:solidFill>
                <a:schemeClr val="bg2">
                  <a:lumMod val="50000"/>
                </a:schemeClr>
              </a:solidFill>
            </a:endParaRPr>
          </a:p>
          <a:p>
            <a:pPr lvl="0"/>
            <a:r>
              <a:rPr lang="en-US" dirty="0">
                <a:solidFill>
                  <a:schemeClr val="bg2">
                    <a:lumMod val="50000"/>
                  </a:schemeClr>
                </a:solidFill>
              </a:rPr>
              <a:t>Teach a Specific Skill </a:t>
            </a:r>
            <a:endParaRPr lang="en-US" sz="3200" dirty="0">
              <a:solidFill>
                <a:schemeClr val="bg2">
                  <a:lumMod val="50000"/>
                </a:schemeClr>
              </a:solidFill>
            </a:endParaRPr>
          </a:p>
          <a:p>
            <a:pPr lvl="0"/>
            <a:r>
              <a:rPr lang="en-US" dirty="0">
                <a:solidFill>
                  <a:schemeClr val="bg2">
                    <a:lumMod val="50000"/>
                  </a:schemeClr>
                </a:solidFill>
              </a:rPr>
              <a:t>Narrating an Experience</a:t>
            </a:r>
            <a:endParaRPr lang="en-US" sz="3200" dirty="0">
              <a:solidFill>
                <a:schemeClr val="bg2">
                  <a:lumMod val="50000"/>
                </a:schemeClr>
              </a:solidFill>
            </a:endParaRPr>
          </a:p>
          <a:p>
            <a:pPr lvl="0"/>
            <a:r>
              <a:rPr lang="en-US" dirty="0">
                <a:solidFill>
                  <a:schemeClr val="bg2">
                    <a:lumMod val="50000"/>
                  </a:schemeClr>
                </a:solidFill>
              </a:rPr>
              <a:t>Create Impact</a:t>
            </a:r>
          </a:p>
          <a:p>
            <a:pPr marL="0" lvl="0" indent="0">
              <a:buNone/>
            </a:pPr>
            <a:endParaRPr lang="en-US" dirty="0">
              <a:solidFill>
                <a:schemeClr val="bg2">
                  <a:lumMod val="50000"/>
                </a:schemeClr>
              </a:solidFill>
            </a:endParaRPr>
          </a:p>
          <a:p>
            <a:pPr marL="0" lvl="0" indent="0">
              <a:buNone/>
            </a:pPr>
            <a:endParaRPr lang="en-US" dirty="0">
              <a:solidFill>
                <a:schemeClr val="bg2">
                  <a:lumMod val="50000"/>
                </a:schemeClr>
              </a:solidFill>
            </a:endParaRPr>
          </a:p>
          <a:p>
            <a:pPr lvl="0"/>
            <a:r>
              <a:rPr lang="en-US" dirty="0">
                <a:solidFill>
                  <a:schemeClr val="bg2">
                    <a:lumMod val="50000"/>
                  </a:schemeClr>
                </a:solidFill>
              </a:rPr>
              <a:t>Your data – essay, history, article, idea</a:t>
            </a:r>
          </a:p>
          <a:p>
            <a:pPr lvl="0"/>
            <a:r>
              <a:rPr lang="en-US" dirty="0">
                <a:solidFill>
                  <a:schemeClr val="bg2">
                    <a:lumMod val="50000"/>
                  </a:schemeClr>
                </a:solidFill>
              </a:rPr>
              <a:t>Your narrative template </a:t>
            </a:r>
          </a:p>
          <a:p>
            <a:pPr lvl="0"/>
            <a:r>
              <a:rPr lang="en-US" dirty="0">
                <a:solidFill>
                  <a:schemeClr val="bg2">
                    <a:lumMod val="50000"/>
                  </a:schemeClr>
                </a:solidFill>
              </a:rPr>
              <a:t>Your Digital Tools</a:t>
            </a:r>
          </a:p>
          <a:p>
            <a:pPr marL="0" lvl="0" indent="0">
              <a:buNone/>
            </a:pPr>
            <a:endParaRPr lang="en-US" dirty="0">
              <a:solidFill>
                <a:schemeClr val="bg2">
                  <a:lumMod val="50000"/>
                </a:schemeClr>
              </a:solidFill>
            </a:endParaRPr>
          </a:p>
          <a:p>
            <a:pPr lvl="0"/>
            <a:endParaRPr lang="en-US" sz="3200" dirty="0">
              <a:solidFill>
                <a:schemeClr val="bg2">
                  <a:lumMod val="50000"/>
                </a:schemeClr>
              </a:solidFill>
            </a:endParaRPr>
          </a:p>
          <a:p>
            <a:endParaRPr lang="en-US" dirty="0"/>
          </a:p>
        </p:txBody>
      </p:sp>
      <p:sp>
        <p:nvSpPr>
          <p:cNvPr id="4" name="TextBox 3">
            <a:extLst>
              <a:ext uri="{FF2B5EF4-FFF2-40B4-BE49-F238E27FC236}">
                <a16:creationId xmlns:a16="http://schemas.microsoft.com/office/drawing/2014/main" id="{681945F2-2B2B-5648-8892-A9D7F0B5DFBB}"/>
              </a:ext>
            </a:extLst>
          </p:cNvPr>
          <p:cNvSpPr txBox="1"/>
          <p:nvPr/>
        </p:nvSpPr>
        <p:spPr>
          <a:xfrm>
            <a:off x="1141412" y="618518"/>
            <a:ext cx="10102851" cy="1138773"/>
          </a:xfrm>
          <a:prstGeom prst="rect">
            <a:avLst/>
          </a:prstGeom>
          <a:noFill/>
        </p:spPr>
        <p:txBody>
          <a:bodyPr wrap="square" rtlCol="0">
            <a:spAutoFit/>
          </a:bodyPr>
          <a:lstStyle/>
          <a:p>
            <a:r>
              <a:rPr lang="en-US" sz="3200" dirty="0">
                <a:solidFill>
                  <a:schemeClr val="bg2">
                    <a:lumMod val="50000"/>
                  </a:schemeClr>
                </a:solidFill>
              </a:rPr>
              <a:t>Techne + Tool 								What do you need</a:t>
            </a:r>
          </a:p>
          <a:p>
            <a:endParaRPr lang="en-US" dirty="0">
              <a:solidFill>
                <a:schemeClr val="bg2">
                  <a:lumMod val="50000"/>
                </a:schemeClr>
              </a:solidFill>
            </a:endParaRPr>
          </a:p>
          <a:p>
            <a:endParaRPr lang="en-US" dirty="0"/>
          </a:p>
        </p:txBody>
      </p:sp>
      <p:pic>
        <p:nvPicPr>
          <p:cNvPr id="6" name="Picture 5">
            <a:extLst>
              <a:ext uri="{FF2B5EF4-FFF2-40B4-BE49-F238E27FC236}">
                <a16:creationId xmlns:a16="http://schemas.microsoft.com/office/drawing/2014/main" id="{536F049B-BB0C-8447-8118-5B6EFB505EB6}"/>
              </a:ext>
            </a:extLst>
          </p:cNvPr>
          <p:cNvPicPr>
            <a:picLocks noChangeAspect="1"/>
          </p:cNvPicPr>
          <p:nvPr/>
        </p:nvPicPr>
        <p:blipFill>
          <a:blip r:embed="rId2"/>
          <a:stretch>
            <a:fillRect/>
          </a:stretch>
        </p:blipFill>
        <p:spPr>
          <a:xfrm>
            <a:off x="-100013" y="4086225"/>
            <a:ext cx="12292013" cy="2771775"/>
          </a:xfrm>
          <a:prstGeom prst="rect">
            <a:avLst/>
          </a:prstGeom>
          <a:effectLst>
            <a:softEdge rad="127000"/>
          </a:effectLst>
        </p:spPr>
      </p:pic>
    </p:spTree>
    <p:extLst>
      <p:ext uri="{BB962C8B-B14F-4D97-AF65-F5344CB8AC3E}">
        <p14:creationId xmlns:p14="http://schemas.microsoft.com/office/powerpoint/2010/main" val="109708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6761-0EB1-5F4A-97D7-97E6320B550F}"/>
              </a:ext>
            </a:extLst>
          </p:cNvPr>
          <p:cNvSpPr>
            <a:spLocks noGrp="1"/>
          </p:cNvSpPr>
          <p:nvPr>
            <p:ph type="title"/>
          </p:nvPr>
        </p:nvSpPr>
        <p:spPr/>
        <p:txBody>
          <a:bodyPr/>
          <a:lstStyle/>
          <a:p>
            <a:pPr algn="ctr"/>
            <a:r>
              <a:rPr lang="en-US" dirty="0">
                <a:solidFill>
                  <a:schemeClr val="bg2"/>
                </a:solidFill>
              </a:rPr>
              <a:t>Sample DH PROJECTS</a:t>
            </a:r>
          </a:p>
        </p:txBody>
      </p:sp>
      <p:sp>
        <p:nvSpPr>
          <p:cNvPr id="3" name="Content Placeholder 2">
            <a:extLst>
              <a:ext uri="{FF2B5EF4-FFF2-40B4-BE49-F238E27FC236}">
                <a16:creationId xmlns:a16="http://schemas.microsoft.com/office/drawing/2014/main" id="{34FFDF53-C7B3-194B-9AD5-BBDD9B8F7B29}"/>
              </a:ext>
            </a:extLst>
          </p:cNvPr>
          <p:cNvSpPr>
            <a:spLocks noGrp="1"/>
          </p:cNvSpPr>
          <p:nvPr>
            <p:ph idx="1"/>
          </p:nvPr>
        </p:nvSpPr>
        <p:spPr/>
        <p:txBody>
          <a:bodyPr/>
          <a:lstStyle/>
          <a:p>
            <a:r>
              <a:rPr lang="en-US" dirty="0">
                <a:hlinkClick r:id="rId2"/>
              </a:rPr>
              <a:t>https://dtc-wsuv.org/remembering-the-dead/</a:t>
            </a:r>
            <a:endParaRPr lang="en-US" dirty="0"/>
          </a:p>
          <a:p>
            <a:r>
              <a:rPr lang="en-US" dirty="0">
                <a:hlinkClick r:id="rId3"/>
              </a:rPr>
              <a:t>http://revolt.axismaps.com/project.html</a:t>
            </a:r>
            <a:endParaRPr lang="en-US" dirty="0"/>
          </a:p>
          <a:p>
            <a:r>
              <a:rPr lang="en-US" dirty="0">
                <a:hlinkClick r:id="rId4"/>
              </a:rPr>
              <a:t>https://imaginerio.org/#en</a:t>
            </a:r>
            <a:endParaRPr lang="en-US" dirty="0"/>
          </a:p>
          <a:p>
            <a:r>
              <a:rPr lang="en-US" dirty="0">
                <a:hlinkClick r:id="rId5"/>
              </a:rPr>
              <a:t>https://artsandculture.google.com/project/heritage-on-the-edge</a:t>
            </a:r>
            <a:endParaRPr lang="en-US" dirty="0"/>
          </a:p>
          <a:p>
            <a:r>
              <a:rPr lang="en-US" dirty="0">
                <a:hlinkClick r:id="rId6"/>
              </a:rPr>
              <a:t>https://storymap.knightlab.com/examples/bosch-garden/</a:t>
            </a:r>
            <a:endParaRPr lang="en-US" dirty="0"/>
          </a:p>
          <a:p>
            <a:r>
              <a:rPr lang="en-US" dirty="0">
                <a:hlinkClick r:id="rId7"/>
              </a:rPr>
              <a:t>https://storymap.knightlab.com/examples/aryas-journey/</a:t>
            </a:r>
            <a:endParaRPr lang="en-US" dirty="0"/>
          </a:p>
          <a:p>
            <a:endParaRPr lang="en-US" dirty="0"/>
          </a:p>
          <a:p>
            <a:endParaRPr lang="en-US" dirty="0"/>
          </a:p>
        </p:txBody>
      </p:sp>
    </p:spTree>
    <p:extLst>
      <p:ext uri="{BB962C8B-B14F-4D97-AF65-F5344CB8AC3E}">
        <p14:creationId xmlns:p14="http://schemas.microsoft.com/office/powerpoint/2010/main" val="3658796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49B4-61F7-2340-95D5-31FA1BCA0E67}"/>
              </a:ext>
            </a:extLst>
          </p:cNvPr>
          <p:cNvSpPr>
            <a:spLocks noGrp="1"/>
          </p:cNvSpPr>
          <p:nvPr>
            <p:ph type="title"/>
          </p:nvPr>
        </p:nvSpPr>
        <p:spPr/>
        <p:txBody>
          <a:bodyPr/>
          <a:lstStyle/>
          <a:p>
            <a:r>
              <a:rPr lang="en-US" dirty="0">
                <a:solidFill>
                  <a:schemeClr val="bg2"/>
                </a:solidFill>
              </a:rPr>
              <a:t>Digital storytelling resources</a:t>
            </a:r>
          </a:p>
        </p:txBody>
      </p:sp>
      <p:sp>
        <p:nvSpPr>
          <p:cNvPr id="3" name="Content Placeholder 2">
            <a:extLst>
              <a:ext uri="{FF2B5EF4-FFF2-40B4-BE49-F238E27FC236}">
                <a16:creationId xmlns:a16="http://schemas.microsoft.com/office/drawing/2014/main" id="{3612A1B0-E86B-7C47-9B7B-6162CDA01B8C}"/>
              </a:ext>
            </a:extLst>
          </p:cNvPr>
          <p:cNvSpPr>
            <a:spLocks noGrp="1"/>
          </p:cNvSpPr>
          <p:nvPr>
            <p:ph idx="1"/>
          </p:nvPr>
        </p:nvSpPr>
        <p:spPr/>
        <p:txBody>
          <a:bodyPr>
            <a:normAutofit/>
          </a:bodyPr>
          <a:lstStyle/>
          <a:p>
            <a:pPr fontAlgn="base"/>
            <a:r>
              <a:rPr lang="en-US" dirty="0" err="1">
                <a:solidFill>
                  <a:schemeClr val="bg2">
                    <a:lumMod val="50000"/>
                  </a:schemeClr>
                </a:solidFill>
              </a:rPr>
              <a:t>Unsplash.com</a:t>
            </a:r>
            <a:r>
              <a:rPr lang="en-US" dirty="0">
                <a:solidFill>
                  <a:schemeClr val="bg2">
                    <a:lumMod val="50000"/>
                  </a:schemeClr>
                </a:solidFill>
              </a:rPr>
              <a:t>: </a:t>
            </a:r>
            <a:r>
              <a:rPr lang="en-US" u="sng" dirty="0">
                <a:solidFill>
                  <a:schemeClr val="bg2">
                    <a:lumMod val="50000"/>
                  </a:schemeClr>
                </a:solidFill>
                <a:hlinkClick r:id="rId2">
                  <a:extLst>
                    <a:ext uri="{A12FA001-AC4F-418D-AE19-62706E023703}">
                      <ahyp:hlinkClr xmlns:ahyp="http://schemas.microsoft.com/office/drawing/2018/hyperlinkcolor" val="tx"/>
                    </a:ext>
                  </a:extLst>
                </a:hlinkClick>
              </a:rPr>
              <a:t>https://unsplash.com/</a:t>
            </a:r>
            <a:endParaRPr lang="en-US" dirty="0">
              <a:solidFill>
                <a:schemeClr val="bg2">
                  <a:lumMod val="50000"/>
                </a:schemeClr>
              </a:solidFill>
            </a:endParaRPr>
          </a:p>
          <a:p>
            <a:pPr fontAlgn="base"/>
            <a:r>
              <a:rPr lang="en-US" dirty="0">
                <a:solidFill>
                  <a:schemeClr val="bg2">
                    <a:lumMod val="50000"/>
                  </a:schemeClr>
                </a:solidFill>
              </a:rPr>
              <a:t>Images from Creative Commons: </a:t>
            </a:r>
            <a:r>
              <a:rPr lang="en-US" u="sng" dirty="0">
                <a:solidFill>
                  <a:schemeClr val="bg2">
                    <a:lumMod val="50000"/>
                  </a:schemeClr>
                </a:solidFill>
                <a:hlinkClick r:id="rId3">
                  <a:extLst>
                    <a:ext uri="{A12FA001-AC4F-418D-AE19-62706E023703}">
                      <ahyp:hlinkClr xmlns:ahyp="http://schemas.microsoft.com/office/drawing/2018/hyperlinkcolor" val="tx"/>
                    </a:ext>
                  </a:extLst>
                </a:hlinkClick>
              </a:rPr>
              <a:t>https://search.creativecommons.org/</a:t>
            </a:r>
            <a:endParaRPr lang="en-US" dirty="0">
              <a:solidFill>
                <a:schemeClr val="bg2">
                  <a:lumMod val="50000"/>
                </a:schemeClr>
              </a:solidFill>
            </a:endParaRPr>
          </a:p>
          <a:p>
            <a:pPr fontAlgn="base"/>
            <a:r>
              <a:rPr lang="en-US" dirty="0" err="1">
                <a:solidFill>
                  <a:schemeClr val="bg2">
                    <a:lumMod val="50000"/>
                  </a:schemeClr>
                </a:solidFill>
              </a:rPr>
              <a:t>Flickr.com</a:t>
            </a:r>
            <a:r>
              <a:rPr lang="en-US" dirty="0">
                <a:solidFill>
                  <a:schemeClr val="bg2">
                    <a:lumMod val="50000"/>
                  </a:schemeClr>
                </a:solidFill>
              </a:rPr>
              <a:t>: </a:t>
            </a:r>
            <a:r>
              <a:rPr lang="en-US" u="sng" dirty="0">
                <a:solidFill>
                  <a:schemeClr val="bg2">
                    <a:lumMod val="50000"/>
                  </a:schemeClr>
                </a:solidFill>
                <a:hlinkClick r:id="rId4">
                  <a:extLst>
                    <a:ext uri="{A12FA001-AC4F-418D-AE19-62706E023703}">
                      <ahyp:hlinkClr xmlns:ahyp="http://schemas.microsoft.com/office/drawing/2018/hyperlinkcolor" val="tx"/>
                    </a:ext>
                  </a:extLst>
                </a:hlinkClick>
              </a:rPr>
              <a:t>https://www.flickr.com/</a:t>
            </a:r>
            <a:endParaRPr lang="en-US" dirty="0">
              <a:solidFill>
                <a:schemeClr val="bg2">
                  <a:lumMod val="50000"/>
                </a:schemeClr>
              </a:solidFill>
            </a:endParaRPr>
          </a:p>
          <a:p>
            <a:pPr fontAlgn="base"/>
            <a:r>
              <a:rPr lang="en-US" u="sng" dirty="0">
                <a:solidFill>
                  <a:schemeClr val="bg2">
                    <a:lumMod val="50000"/>
                  </a:schemeClr>
                </a:solidFill>
                <a:hlinkClick r:id="rId5">
                  <a:extLst>
                    <a:ext uri="{A12FA001-AC4F-418D-AE19-62706E023703}">
                      <ahyp:hlinkClr xmlns:ahyp="http://schemas.microsoft.com/office/drawing/2018/hyperlinkcolor" val="tx"/>
                    </a:ext>
                  </a:extLst>
                </a:hlinkClick>
              </a:rPr>
              <a:t>Images.google.com</a:t>
            </a:r>
            <a:endParaRPr lang="en-US" dirty="0">
              <a:solidFill>
                <a:schemeClr val="bg2">
                  <a:lumMod val="50000"/>
                </a:schemeClr>
              </a:solidFill>
            </a:endParaRPr>
          </a:p>
          <a:p>
            <a:r>
              <a:rPr lang="en-US" dirty="0">
                <a:solidFill>
                  <a:schemeClr val="bg2">
                    <a:lumMod val="50000"/>
                  </a:schemeClr>
                </a:solidFill>
              </a:rPr>
              <a:t>Use </a:t>
            </a:r>
            <a:r>
              <a:rPr lang="en-US" u="sng" dirty="0">
                <a:solidFill>
                  <a:schemeClr val="bg2">
                    <a:lumMod val="50000"/>
                  </a:schemeClr>
                </a:solidFill>
                <a:hlinkClick r:id="rId6">
                  <a:extLst>
                    <a:ext uri="{A12FA001-AC4F-418D-AE19-62706E023703}">
                      <ahyp:hlinkClr xmlns:ahyp="http://schemas.microsoft.com/office/drawing/2018/hyperlinkcolor" val="tx"/>
                    </a:ext>
                  </a:extLst>
                </a:hlinkClick>
              </a:rPr>
              <a:t>Canva.com</a:t>
            </a:r>
            <a:r>
              <a:rPr lang="en-US" dirty="0">
                <a:solidFill>
                  <a:schemeClr val="bg2">
                    <a:lumMod val="50000"/>
                  </a:schemeClr>
                </a:solidFill>
              </a:rPr>
              <a:t> to create and customize images</a:t>
            </a:r>
          </a:p>
        </p:txBody>
      </p:sp>
    </p:spTree>
    <p:extLst>
      <p:ext uri="{BB962C8B-B14F-4D97-AF65-F5344CB8AC3E}">
        <p14:creationId xmlns:p14="http://schemas.microsoft.com/office/powerpoint/2010/main" val="423699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8F11-03F3-3441-A888-5F52D2ACF542}"/>
              </a:ext>
            </a:extLst>
          </p:cNvPr>
          <p:cNvSpPr>
            <a:spLocks noGrp="1"/>
          </p:cNvSpPr>
          <p:nvPr>
            <p:ph type="title"/>
          </p:nvPr>
        </p:nvSpPr>
        <p:spPr/>
        <p:txBody>
          <a:bodyPr/>
          <a:lstStyle/>
          <a:p>
            <a:pPr algn="ctr"/>
            <a:r>
              <a:rPr lang="en-US" b="1" dirty="0">
                <a:solidFill>
                  <a:schemeClr val="bg2"/>
                </a:solidFill>
              </a:rPr>
              <a:t>Digital storytelling TOOLS</a:t>
            </a:r>
          </a:p>
        </p:txBody>
      </p:sp>
      <p:sp>
        <p:nvSpPr>
          <p:cNvPr id="3" name="Content Placeholder 2">
            <a:extLst>
              <a:ext uri="{FF2B5EF4-FFF2-40B4-BE49-F238E27FC236}">
                <a16:creationId xmlns:a16="http://schemas.microsoft.com/office/drawing/2014/main" id="{54FA446B-E448-F943-AA56-8B97F31124B3}"/>
              </a:ext>
            </a:extLst>
          </p:cNvPr>
          <p:cNvSpPr>
            <a:spLocks noGrp="1"/>
          </p:cNvSpPr>
          <p:nvPr>
            <p:ph idx="1"/>
          </p:nvPr>
        </p:nvSpPr>
        <p:spPr>
          <a:xfrm>
            <a:off x="996446" y="1747682"/>
            <a:ext cx="9905999" cy="3541714"/>
          </a:xfrm>
        </p:spPr>
        <p:txBody>
          <a:bodyPr/>
          <a:lstStyle/>
          <a:p>
            <a:r>
              <a:rPr lang="en-US" dirty="0">
                <a:solidFill>
                  <a:schemeClr val="bg2">
                    <a:lumMod val="50000"/>
                  </a:schemeClr>
                </a:solidFill>
              </a:rPr>
              <a:t>Twine - </a:t>
            </a:r>
            <a:r>
              <a:rPr lang="en-US" dirty="0">
                <a:solidFill>
                  <a:schemeClr val="bg2">
                    <a:lumMod val="50000"/>
                  </a:schemeClr>
                </a:solidFill>
                <a:hlinkClick r:id="rId2"/>
              </a:rPr>
              <a:t>https://twinery.org</a:t>
            </a:r>
            <a:endParaRPr lang="en-US" dirty="0">
              <a:solidFill>
                <a:schemeClr val="bg2">
                  <a:lumMod val="50000"/>
                </a:schemeClr>
              </a:solidFill>
            </a:endParaRPr>
          </a:p>
          <a:p>
            <a:r>
              <a:rPr lang="en-US" dirty="0" err="1">
                <a:solidFill>
                  <a:schemeClr val="bg2">
                    <a:lumMod val="50000"/>
                  </a:schemeClr>
                </a:solidFill>
              </a:rPr>
              <a:t>Soundcite</a:t>
            </a:r>
            <a:r>
              <a:rPr lang="en-US" dirty="0">
                <a:solidFill>
                  <a:schemeClr val="bg2">
                    <a:lumMod val="50000"/>
                  </a:schemeClr>
                </a:solidFill>
              </a:rPr>
              <a:t> - </a:t>
            </a:r>
            <a:r>
              <a:rPr lang="en-US" dirty="0">
                <a:solidFill>
                  <a:schemeClr val="bg2">
                    <a:lumMod val="50000"/>
                  </a:schemeClr>
                </a:solidFill>
                <a:hlinkClick r:id="rId3"/>
              </a:rPr>
              <a:t>https://soundcite.knightlab.com</a:t>
            </a:r>
            <a:endParaRPr lang="en-US" dirty="0">
              <a:solidFill>
                <a:schemeClr val="bg2">
                  <a:lumMod val="50000"/>
                </a:schemeClr>
              </a:solidFill>
            </a:endParaRPr>
          </a:p>
          <a:p>
            <a:r>
              <a:rPr lang="en-US" dirty="0">
                <a:solidFill>
                  <a:schemeClr val="bg2">
                    <a:lumMod val="50000"/>
                  </a:schemeClr>
                </a:solidFill>
              </a:rPr>
              <a:t>Scene - </a:t>
            </a:r>
            <a:r>
              <a:rPr lang="en-US" dirty="0">
                <a:solidFill>
                  <a:schemeClr val="bg2">
                    <a:lumMod val="50000"/>
                  </a:schemeClr>
                </a:solidFill>
                <a:hlinkClick r:id="rId4"/>
              </a:rPr>
              <a:t>https://scene.knightlab.com</a:t>
            </a:r>
            <a:endParaRPr lang="en-US" dirty="0">
              <a:solidFill>
                <a:schemeClr val="bg2">
                  <a:lumMod val="50000"/>
                </a:schemeClr>
              </a:solidFill>
            </a:endParaRPr>
          </a:p>
          <a:p>
            <a:r>
              <a:rPr lang="en-US" dirty="0">
                <a:solidFill>
                  <a:schemeClr val="bg2">
                    <a:lumMod val="50000"/>
                  </a:schemeClr>
                </a:solidFill>
              </a:rPr>
              <a:t>Juxtapose -  </a:t>
            </a:r>
            <a:r>
              <a:rPr lang="en-US" dirty="0">
                <a:solidFill>
                  <a:schemeClr val="bg2">
                    <a:lumMod val="50000"/>
                  </a:schemeClr>
                </a:solidFill>
                <a:hlinkClick r:id="rId5"/>
              </a:rPr>
              <a:t>https://juxtapose.knightlab.com</a:t>
            </a:r>
            <a:endParaRPr lang="en-US" dirty="0">
              <a:solidFill>
                <a:schemeClr val="bg2">
                  <a:lumMod val="50000"/>
                </a:schemeClr>
              </a:solidFill>
            </a:endParaRPr>
          </a:p>
          <a:p>
            <a:r>
              <a:rPr lang="en-US" dirty="0">
                <a:solidFill>
                  <a:schemeClr val="bg2">
                    <a:lumMod val="50000"/>
                  </a:schemeClr>
                </a:solidFill>
              </a:rPr>
              <a:t>ArcGIS Pro by </a:t>
            </a:r>
            <a:r>
              <a:rPr lang="en-US" dirty="0" err="1">
                <a:solidFill>
                  <a:schemeClr val="bg2">
                    <a:lumMod val="50000"/>
                  </a:schemeClr>
                </a:solidFill>
              </a:rPr>
              <a:t>Esri</a:t>
            </a:r>
            <a:r>
              <a:rPr lang="en-US" dirty="0">
                <a:solidFill>
                  <a:schemeClr val="bg2">
                    <a:lumMod val="50000"/>
                  </a:schemeClr>
                </a:solidFill>
              </a:rPr>
              <a:t> - </a:t>
            </a:r>
            <a:r>
              <a:rPr lang="en-US" dirty="0">
                <a:solidFill>
                  <a:schemeClr val="bg2">
                    <a:lumMod val="50000"/>
                  </a:schemeClr>
                </a:solidFill>
                <a:hlinkClick r:id="rId6"/>
              </a:rPr>
              <a:t>https://www.esri.com/en-us/arcgis/products/arcgis-pro/overview</a:t>
            </a:r>
            <a:endParaRPr lang="en-US" dirty="0">
              <a:solidFill>
                <a:schemeClr val="bg2">
                  <a:lumMod val="50000"/>
                </a:schemeClr>
              </a:solidFill>
            </a:endParaRPr>
          </a:p>
          <a:p>
            <a:endParaRPr lang="en-US" dirty="0">
              <a:solidFill>
                <a:schemeClr val="bg2">
                  <a:lumMod val="50000"/>
                </a:schemeClr>
              </a:solidFill>
            </a:endParaRPr>
          </a:p>
          <a:p>
            <a:endParaRPr lang="en-US" dirty="0"/>
          </a:p>
        </p:txBody>
      </p:sp>
      <p:pic>
        <p:nvPicPr>
          <p:cNvPr id="4" name="Picture 3">
            <a:extLst>
              <a:ext uri="{FF2B5EF4-FFF2-40B4-BE49-F238E27FC236}">
                <a16:creationId xmlns:a16="http://schemas.microsoft.com/office/drawing/2014/main" id="{BA5947BB-0CEC-DF4F-A246-E2529A03D6B3}"/>
              </a:ext>
            </a:extLst>
          </p:cNvPr>
          <p:cNvPicPr>
            <a:picLocks noChangeAspect="1"/>
          </p:cNvPicPr>
          <p:nvPr/>
        </p:nvPicPr>
        <p:blipFill>
          <a:blip r:embed="rId7"/>
          <a:stretch>
            <a:fillRect/>
          </a:stretch>
        </p:blipFill>
        <p:spPr>
          <a:xfrm>
            <a:off x="1" y="4973444"/>
            <a:ext cx="12192000" cy="1884556"/>
          </a:xfrm>
          <a:prstGeom prst="rect">
            <a:avLst/>
          </a:prstGeom>
          <a:effectLst>
            <a:softEdge rad="774700"/>
          </a:effectLst>
        </p:spPr>
      </p:pic>
    </p:spTree>
    <p:extLst>
      <p:ext uri="{BB962C8B-B14F-4D97-AF65-F5344CB8AC3E}">
        <p14:creationId xmlns:p14="http://schemas.microsoft.com/office/powerpoint/2010/main" val="4137614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692C-D871-7244-A2F5-3A56FC00155B}"/>
              </a:ext>
            </a:extLst>
          </p:cNvPr>
          <p:cNvSpPr>
            <a:spLocks noGrp="1"/>
          </p:cNvSpPr>
          <p:nvPr>
            <p:ph type="title"/>
          </p:nvPr>
        </p:nvSpPr>
        <p:spPr/>
        <p:txBody>
          <a:bodyPr/>
          <a:lstStyle/>
          <a:p>
            <a:pPr algn="ctr"/>
            <a:r>
              <a:rPr lang="en-US" dirty="0">
                <a:solidFill>
                  <a:schemeClr val="bg2"/>
                </a:solidFill>
              </a:rPr>
              <a:t>practice session</a:t>
            </a:r>
          </a:p>
        </p:txBody>
      </p:sp>
      <p:sp>
        <p:nvSpPr>
          <p:cNvPr id="3" name="Content Placeholder 2">
            <a:extLst>
              <a:ext uri="{FF2B5EF4-FFF2-40B4-BE49-F238E27FC236}">
                <a16:creationId xmlns:a16="http://schemas.microsoft.com/office/drawing/2014/main" id="{35945D04-6FF0-2A48-870D-694240ABB100}"/>
              </a:ext>
            </a:extLst>
          </p:cNvPr>
          <p:cNvSpPr>
            <a:spLocks noGrp="1"/>
          </p:cNvSpPr>
          <p:nvPr>
            <p:ph idx="1"/>
          </p:nvPr>
        </p:nvSpPr>
        <p:spPr/>
        <p:txBody>
          <a:bodyPr>
            <a:normAutofit fontScale="62500" lnSpcReduction="20000"/>
          </a:bodyPr>
          <a:lstStyle/>
          <a:p>
            <a:r>
              <a:rPr lang="en-US" dirty="0">
                <a:solidFill>
                  <a:schemeClr val="bg2">
                    <a:lumMod val="50000"/>
                  </a:schemeClr>
                </a:solidFill>
              </a:rPr>
              <a:t>STORYMAPSJS BY KNIGHTLAB- Northwestern University</a:t>
            </a:r>
          </a:p>
          <a:p>
            <a:r>
              <a:rPr lang="en-US" dirty="0">
                <a:hlinkClick r:id="rId2"/>
              </a:rPr>
              <a:t>https://docs.google.com/document/d/1dijOSUwJJoMzpxGkU6uNCD0R6cNjV7GCLzW5YMI8qTw/edit?usp=sharing</a:t>
            </a:r>
            <a:endParaRPr lang="en-US" dirty="0"/>
          </a:p>
          <a:p>
            <a:endParaRPr lang="en-US" dirty="0">
              <a:solidFill>
                <a:schemeClr val="bg2">
                  <a:lumMod val="50000"/>
                </a:schemeClr>
              </a:solidFill>
            </a:endParaRPr>
          </a:p>
          <a:p>
            <a:r>
              <a:rPr lang="en-US" dirty="0">
                <a:solidFill>
                  <a:schemeClr val="bg2">
                    <a:lumMod val="50000"/>
                  </a:schemeClr>
                </a:solidFill>
              </a:rPr>
              <a:t>TIMELINE by </a:t>
            </a:r>
            <a:r>
              <a:rPr lang="en-US" dirty="0" err="1">
                <a:solidFill>
                  <a:schemeClr val="bg2">
                    <a:lumMod val="50000"/>
                  </a:schemeClr>
                </a:solidFill>
              </a:rPr>
              <a:t>Knightlab</a:t>
            </a:r>
            <a:endParaRPr lang="en-US" dirty="0">
              <a:solidFill>
                <a:schemeClr val="bg2">
                  <a:lumMod val="50000"/>
                </a:schemeClr>
              </a:solidFill>
            </a:endParaRPr>
          </a:p>
          <a:p>
            <a:pPr marL="0" indent="0">
              <a:buNone/>
            </a:pPr>
            <a:r>
              <a:rPr lang="en-US" dirty="0">
                <a:hlinkClick r:id="rId3"/>
              </a:rPr>
              <a:t>https://docs.google.com/spreadsheets/d/1cTI_n8Rj10_1npvjzlr7kWxprXuRnkkWGOuGyBEYQtc/edit#gid=0</a:t>
            </a:r>
            <a:endParaRPr lang="en-US" dirty="0"/>
          </a:p>
          <a:p>
            <a:pPr marL="0" indent="0">
              <a:buNone/>
            </a:pPr>
            <a:r>
              <a:rPr lang="en-US" dirty="0">
                <a:solidFill>
                  <a:schemeClr val="bg2">
                    <a:lumMod val="50000"/>
                  </a:schemeClr>
                </a:solidFill>
                <a:hlinkClick r:id="rId4"/>
              </a:rPr>
              <a:t>https://cdn.knightlab.com/libs/timeline3/latest/embed/index.html?source=1cTI_n8Rj10_1npvjzlr7kWxprXuRnkkWGOuGyBEYQtc&amp;font=Default&amp;lang=en&amp;initial_zoom=2&amp;height=650</a:t>
            </a:r>
            <a:endParaRPr lang="en-US" dirty="0">
              <a:solidFill>
                <a:schemeClr val="bg2">
                  <a:lumMod val="50000"/>
                </a:schemeClr>
              </a:solidFill>
            </a:endParaRPr>
          </a:p>
          <a:p>
            <a:pPr marL="0" indent="0">
              <a:buNone/>
            </a:pPr>
            <a:r>
              <a:rPr lang="en-US" dirty="0">
                <a:solidFill>
                  <a:schemeClr val="bg2">
                    <a:lumMod val="50000"/>
                  </a:schemeClr>
                </a:solidFill>
                <a:hlinkClick r:id="rId5"/>
              </a:rPr>
              <a:t>https://storymap.knightlab.com/edit/?id=practice</a:t>
            </a:r>
            <a:endParaRPr lang="en-US" dirty="0">
              <a:solidFill>
                <a:schemeClr val="bg2">
                  <a:lumMod val="50000"/>
                </a:schemeClr>
              </a:solidFill>
            </a:endParaRPr>
          </a:p>
          <a:p>
            <a:pPr marL="0" indent="0">
              <a:buNone/>
            </a:pPr>
            <a:r>
              <a:rPr lang="en-US" dirty="0">
                <a:solidFill>
                  <a:schemeClr val="bg2">
                    <a:lumMod val="50000"/>
                  </a:schemeClr>
                </a:solidFill>
                <a:hlinkClick r:id="rId6"/>
              </a:rPr>
              <a:t>https://uploads.knightlab.com/storymapjs/a6f509bd911a5067e63b0faf280d8020/practice/index.html</a:t>
            </a: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p>
          <a:p>
            <a:endParaRPr lang="en-US" dirty="0"/>
          </a:p>
        </p:txBody>
      </p:sp>
    </p:spTree>
    <p:extLst>
      <p:ext uri="{BB962C8B-B14F-4D97-AF65-F5344CB8AC3E}">
        <p14:creationId xmlns:p14="http://schemas.microsoft.com/office/powerpoint/2010/main" val="1632051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748AE-772C-4649-AF5F-138800124571}"/>
              </a:ext>
            </a:extLst>
          </p:cNvPr>
          <p:cNvSpPr>
            <a:spLocks noGrp="1"/>
          </p:cNvSpPr>
          <p:nvPr>
            <p:ph type="title"/>
          </p:nvPr>
        </p:nvSpPr>
        <p:spPr>
          <a:xfrm>
            <a:off x="1141413" y="618518"/>
            <a:ext cx="9905998" cy="338467"/>
          </a:xfrm>
        </p:spPr>
        <p:txBody>
          <a:bodyPr>
            <a:normAutofit fontScale="90000"/>
          </a:bodyPr>
          <a:lstStyle/>
          <a:p>
            <a:pPr algn="ctr"/>
            <a:r>
              <a:rPr lang="en-US" dirty="0">
                <a:solidFill>
                  <a:schemeClr val="bg2"/>
                </a:solidFill>
              </a:rPr>
              <a:t>Practice: 1 </a:t>
            </a:r>
          </a:p>
        </p:txBody>
      </p:sp>
      <p:pic>
        <p:nvPicPr>
          <p:cNvPr id="5" name="Content Placeholder 4">
            <a:extLst>
              <a:ext uri="{FF2B5EF4-FFF2-40B4-BE49-F238E27FC236}">
                <a16:creationId xmlns:a16="http://schemas.microsoft.com/office/drawing/2014/main" id="{D1796A3F-C516-9345-A357-A25C7346D3BC}"/>
              </a:ext>
            </a:extLst>
          </p:cNvPr>
          <p:cNvPicPr>
            <a:picLocks noGrp="1" noChangeAspect="1"/>
          </p:cNvPicPr>
          <p:nvPr>
            <p:ph idx="1"/>
          </p:nvPr>
        </p:nvPicPr>
        <p:blipFill>
          <a:blip r:embed="rId2"/>
          <a:stretch>
            <a:fillRect/>
          </a:stretch>
        </p:blipFill>
        <p:spPr>
          <a:xfrm>
            <a:off x="760786" y="1210607"/>
            <a:ext cx="6986467" cy="3614738"/>
          </a:xfrm>
        </p:spPr>
      </p:pic>
      <p:pic>
        <p:nvPicPr>
          <p:cNvPr id="7" name="Picture 6">
            <a:extLst>
              <a:ext uri="{FF2B5EF4-FFF2-40B4-BE49-F238E27FC236}">
                <a16:creationId xmlns:a16="http://schemas.microsoft.com/office/drawing/2014/main" id="{609CCEF9-C85A-A744-9B71-B9D1C6B792EB}"/>
              </a:ext>
            </a:extLst>
          </p:cNvPr>
          <p:cNvPicPr>
            <a:picLocks noChangeAspect="1"/>
          </p:cNvPicPr>
          <p:nvPr/>
        </p:nvPicPr>
        <p:blipFill>
          <a:blip r:embed="rId3"/>
          <a:stretch>
            <a:fillRect/>
          </a:stretch>
        </p:blipFill>
        <p:spPr>
          <a:xfrm>
            <a:off x="5772150" y="3028950"/>
            <a:ext cx="6419850" cy="3854144"/>
          </a:xfrm>
          <a:prstGeom prst="rect">
            <a:avLst/>
          </a:prstGeom>
        </p:spPr>
      </p:pic>
    </p:spTree>
    <p:extLst>
      <p:ext uri="{BB962C8B-B14F-4D97-AF65-F5344CB8AC3E}">
        <p14:creationId xmlns:p14="http://schemas.microsoft.com/office/powerpoint/2010/main" val="2261945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EF28-2005-CE4F-A5ED-21EF56D41BEC}"/>
              </a:ext>
            </a:extLst>
          </p:cNvPr>
          <p:cNvSpPr>
            <a:spLocks noGrp="1"/>
          </p:cNvSpPr>
          <p:nvPr>
            <p:ph type="title"/>
          </p:nvPr>
        </p:nvSpPr>
        <p:spPr>
          <a:xfrm>
            <a:off x="1141413" y="618518"/>
            <a:ext cx="9905998" cy="395895"/>
          </a:xfrm>
        </p:spPr>
        <p:txBody>
          <a:bodyPr>
            <a:normAutofit fontScale="90000"/>
          </a:bodyPr>
          <a:lstStyle/>
          <a:p>
            <a:pPr algn="ctr"/>
            <a:r>
              <a:rPr lang="en-US" dirty="0">
                <a:solidFill>
                  <a:schemeClr val="bg2"/>
                </a:solidFill>
              </a:rPr>
              <a:t>PRACTICE: 2 </a:t>
            </a:r>
          </a:p>
        </p:txBody>
      </p:sp>
      <p:pic>
        <p:nvPicPr>
          <p:cNvPr id="5" name="Content Placeholder 4">
            <a:extLst>
              <a:ext uri="{FF2B5EF4-FFF2-40B4-BE49-F238E27FC236}">
                <a16:creationId xmlns:a16="http://schemas.microsoft.com/office/drawing/2014/main" id="{B256B4C7-4F98-FA43-A2EE-1927801CC9B8}"/>
              </a:ext>
            </a:extLst>
          </p:cNvPr>
          <p:cNvPicPr>
            <a:picLocks noGrp="1" noChangeAspect="1"/>
          </p:cNvPicPr>
          <p:nvPr>
            <p:ph idx="1"/>
          </p:nvPr>
        </p:nvPicPr>
        <p:blipFill>
          <a:blip r:embed="rId2"/>
          <a:stretch>
            <a:fillRect/>
          </a:stretch>
        </p:blipFill>
        <p:spPr>
          <a:xfrm>
            <a:off x="722313" y="1157288"/>
            <a:ext cx="5372099" cy="3168311"/>
          </a:xfrm>
        </p:spPr>
      </p:pic>
      <p:pic>
        <p:nvPicPr>
          <p:cNvPr id="7" name="Picture 6">
            <a:extLst>
              <a:ext uri="{FF2B5EF4-FFF2-40B4-BE49-F238E27FC236}">
                <a16:creationId xmlns:a16="http://schemas.microsoft.com/office/drawing/2014/main" id="{43DCE148-802A-2043-B9CC-DC0BF017550B}"/>
              </a:ext>
            </a:extLst>
          </p:cNvPr>
          <p:cNvPicPr>
            <a:picLocks noChangeAspect="1"/>
          </p:cNvPicPr>
          <p:nvPr/>
        </p:nvPicPr>
        <p:blipFill>
          <a:blip r:embed="rId3"/>
          <a:stretch>
            <a:fillRect/>
          </a:stretch>
        </p:blipFill>
        <p:spPr>
          <a:xfrm>
            <a:off x="3697730" y="3515441"/>
            <a:ext cx="8428037" cy="3227544"/>
          </a:xfrm>
          <a:prstGeom prst="rect">
            <a:avLst/>
          </a:prstGeom>
        </p:spPr>
      </p:pic>
    </p:spTree>
    <p:extLst>
      <p:ext uri="{BB962C8B-B14F-4D97-AF65-F5344CB8AC3E}">
        <p14:creationId xmlns:p14="http://schemas.microsoft.com/office/powerpoint/2010/main" val="316514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2659-C268-3540-8EC8-1820AA08445A}"/>
              </a:ext>
            </a:extLst>
          </p:cNvPr>
          <p:cNvSpPr>
            <a:spLocks noGrp="1"/>
          </p:cNvSpPr>
          <p:nvPr>
            <p:ph type="title"/>
          </p:nvPr>
        </p:nvSpPr>
        <p:spPr>
          <a:xfrm>
            <a:off x="1141413" y="618518"/>
            <a:ext cx="9905998" cy="367320"/>
          </a:xfrm>
        </p:spPr>
        <p:txBody>
          <a:bodyPr>
            <a:normAutofit fontScale="90000"/>
          </a:bodyPr>
          <a:lstStyle/>
          <a:p>
            <a:pPr algn="ctr"/>
            <a:r>
              <a:rPr lang="en-US">
                <a:solidFill>
                  <a:schemeClr val="bg2"/>
                </a:solidFill>
              </a:rPr>
              <a:t>PRACTICE: 3</a:t>
            </a:r>
            <a:endParaRPr lang="en-US" dirty="0">
              <a:solidFill>
                <a:schemeClr val="bg2"/>
              </a:solidFill>
            </a:endParaRPr>
          </a:p>
        </p:txBody>
      </p:sp>
      <p:pic>
        <p:nvPicPr>
          <p:cNvPr id="7" name="Picture 6">
            <a:extLst>
              <a:ext uri="{FF2B5EF4-FFF2-40B4-BE49-F238E27FC236}">
                <a16:creationId xmlns:a16="http://schemas.microsoft.com/office/drawing/2014/main" id="{264DC351-7853-7046-841A-44425E64E0FA}"/>
              </a:ext>
            </a:extLst>
          </p:cNvPr>
          <p:cNvPicPr>
            <a:picLocks noChangeAspect="1"/>
          </p:cNvPicPr>
          <p:nvPr/>
        </p:nvPicPr>
        <p:blipFill>
          <a:blip r:embed="rId2"/>
          <a:stretch>
            <a:fillRect/>
          </a:stretch>
        </p:blipFill>
        <p:spPr>
          <a:xfrm>
            <a:off x="357044" y="2249487"/>
            <a:ext cx="11705785" cy="4279901"/>
          </a:xfrm>
          <a:prstGeom prst="rect">
            <a:avLst/>
          </a:prstGeom>
        </p:spPr>
      </p:pic>
      <p:sp>
        <p:nvSpPr>
          <p:cNvPr id="9" name="Content Placeholder 8">
            <a:extLst>
              <a:ext uri="{FF2B5EF4-FFF2-40B4-BE49-F238E27FC236}">
                <a16:creationId xmlns:a16="http://schemas.microsoft.com/office/drawing/2014/main" id="{314BCFBA-C770-0E48-8EC0-C4B48B257AE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1792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F661-FF89-BA4C-9505-E86CD4BC753C}"/>
              </a:ext>
            </a:extLst>
          </p:cNvPr>
          <p:cNvSpPr>
            <a:spLocks noGrp="1"/>
          </p:cNvSpPr>
          <p:nvPr>
            <p:ph type="title"/>
          </p:nvPr>
        </p:nvSpPr>
        <p:spPr/>
        <p:txBody>
          <a:bodyPr/>
          <a:lstStyle/>
          <a:p>
            <a:pPr algn="ctr"/>
            <a:r>
              <a:rPr lang="en-US" b="1" dirty="0">
                <a:solidFill>
                  <a:schemeClr val="bg2"/>
                </a:solidFill>
              </a:rPr>
              <a:t>essentials FOR success </a:t>
            </a:r>
          </a:p>
        </p:txBody>
      </p:sp>
      <p:sp>
        <p:nvSpPr>
          <p:cNvPr id="3" name="Content Placeholder 2">
            <a:extLst>
              <a:ext uri="{FF2B5EF4-FFF2-40B4-BE49-F238E27FC236}">
                <a16:creationId xmlns:a16="http://schemas.microsoft.com/office/drawing/2014/main" id="{49D52929-0D2D-B940-8045-503A9C46B168}"/>
              </a:ext>
            </a:extLst>
          </p:cNvPr>
          <p:cNvSpPr>
            <a:spLocks noGrp="1"/>
          </p:cNvSpPr>
          <p:nvPr>
            <p:ph idx="1"/>
          </p:nvPr>
        </p:nvSpPr>
        <p:spPr>
          <a:xfrm>
            <a:off x="1141412" y="1813560"/>
            <a:ext cx="9905999" cy="4511039"/>
          </a:xfrm>
        </p:spPr>
        <p:txBody>
          <a:bodyPr>
            <a:normAutofit fontScale="92500"/>
          </a:bodyPr>
          <a:lstStyle/>
          <a:p>
            <a:r>
              <a:rPr lang="en-US" b="1" dirty="0">
                <a:solidFill>
                  <a:schemeClr val="bg2">
                    <a:lumMod val="50000"/>
                  </a:schemeClr>
                </a:solidFill>
              </a:rPr>
              <a:t>1. Choose and articulate your idea</a:t>
            </a:r>
          </a:p>
          <a:p>
            <a:r>
              <a:rPr lang="en-US" b="1" dirty="0">
                <a:solidFill>
                  <a:schemeClr val="bg2">
                    <a:lumMod val="50000"/>
                  </a:schemeClr>
                </a:solidFill>
              </a:rPr>
              <a:t>2. Choose the right media tools</a:t>
            </a:r>
          </a:p>
          <a:p>
            <a:r>
              <a:rPr lang="en-US" b="1" dirty="0">
                <a:solidFill>
                  <a:schemeClr val="bg2">
                    <a:lumMod val="50000"/>
                  </a:schemeClr>
                </a:solidFill>
              </a:rPr>
              <a:t>3. Critical decisions about the structures of the story and how they might connect, through different digital media forms, with an intended audience. </a:t>
            </a:r>
          </a:p>
          <a:p>
            <a:r>
              <a:rPr lang="en-US" b="1" dirty="0">
                <a:solidFill>
                  <a:schemeClr val="bg2">
                    <a:lumMod val="50000"/>
                  </a:schemeClr>
                </a:solidFill>
              </a:rPr>
              <a:t>4. Project planning and content production -The importance of drafting, revising and editing in writing, for both. </a:t>
            </a:r>
          </a:p>
          <a:p>
            <a:r>
              <a:rPr lang="en-US" b="1" dirty="0">
                <a:solidFill>
                  <a:schemeClr val="bg2">
                    <a:lumMod val="50000"/>
                  </a:schemeClr>
                </a:solidFill>
              </a:rPr>
              <a:t>5. Assessment and selection of appropriate digital media to achieve specific narrative goals and objectives.</a:t>
            </a:r>
          </a:p>
          <a:p>
            <a:r>
              <a:rPr lang="en-US" b="1" dirty="0">
                <a:solidFill>
                  <a:schemeClr val="bg2">
                    <a:lumMod val="50000"/>
                  </a:schemeClr>
                </a:solidFill>
              </a:rPr>
              <a:t>6. How research and scholarship evolves recursively from idea to final artifact. </a:t>
            </a:r>
          </a:p>
          <a:p>
            <a:endParaRPr lang="en-US" dirty="0"/>
          </a:p>
        </p:txBody>
      </p:sp>
    </p:spTree>
    <p:extLst>
      <p:ext uri="{BB962C8B-B14F-4D97-AF65-F5344CB8AC3E}">
        <p14:creationId xmlns:p14="http://schemas.microsoft.com/office/powerpoint/2010/main" val="1831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476B1-44D8-BB43-A717-9A5D57455C51}"/>
              </a:ext>
            </a:extLst>
          </p:cNvPr>
          <p:cNvSpPr>
            <a:spLocks noGrp="1"/>
          </p:cNvSpPr>
          <p:nvPr>
            <p:ph type="title"/>
          </p:nvPr>
        </p:nvSpPr>
        <p:spPr/>
        <p:txBody>
          <a:bodyPr/>
          <a:lstStyle/>
          <a:p>
            <a:pPr algn="ctr"/>
            <a:r>
              <a:rPr lang="en-US" b="1" dirty="0">
                <a:solidFill>
                  <a:schemeClr val="bg2"/>
                </a:solidFill>
              </a:rPr>
              <a:t>Digital humanities: towards definitions</a:t>
            </a:r>
          </a:p>
        </p:txBody>
      </p:sp>
      <p:sp>
        <p:nvSpPr>
          <p:cNvPr id="3" name="Content Placeholder 2">
            <a:extLst>
              <a:ext uri="{FF2B5EF4-FFF2-40B4-BE49-F238E27FC236}">
                <a16:creationId xmlns:a16="http://schemas.microsoft.com/office/drawing/2014/main" id="{5F532D9C-7CAC-1A4C-8386-470B35AA8042}"/>
              </a:ext>
            </a:extLst>
          </p:cNvPr>
          <p:cNvSpPr>
            <a:spLocks noGrp="1"/>
          </p:cNvSpPr>
          <p:nvPr>
            <p:ph idx="1"/>
          </p:nvPr>
        </p:nvSpPr>
        <p:spPr>
          <a:xfrm>
            <a:off x="1141412" y="2097088"/>
            <a:ext cx="9905999" cy="4518025"/>
          </a:xfrm>
        </p:spPr>
        <p:txBody>
          <a:bodyPr>
            <a:normAutofit fontScale="92500" lnSpcReduction="20000"/>
          </a:bodyPr>
          <a:lstStyle/>
          <a:p>
            <a:pPr marL="0" indent="0">
              <a:buNone/>
            </a:pPr>
            <a:endParaRPr lang="en-US" dirty="0"/>
          </a:p>
          <a:p>
            <a:r>
              <a:rPr lang="en-US" dirty="0">
                <a:solidFill>
                  <a:schemeClr val="bg2">
                    <a:lumMod val="50000"/>
                  </a:schemeClr>
                </a:solidFill>
              </a:rPr>
              <a:t>The term can mean anything from media studies to electronic art, from data mining to </a:t>
            </a:r>
            <a:r>
              <a:rPr lang="en-US" dirty="0" err="1">
                <a:solidFill>
                  <a:schemeClr val="bg2">
                    <a:lumMod val="50000"/>
                  </a:schemeClr>
                </a:solidFill>
              </a:rPr>
              <a:t>edutech</a:t>
            </a:r>
            <a:r>
              <a:rPr lang="en-US" dirty="0">
                <a:solidFill>
                  <a:schemeClr val="bg2">
                    <a:lumMod val="50000"/>
                  </a:schemeClr>
                </a:solidFill>
              </a:rPr>
              <a:t>, from scholarly editing to anarchic blogging, while inviting code junkies, digital artists, standards wonks, transhumanists, game theorists, free culture advocates, archivists, librarians, and </a:t>
            </a:r>
            <a:r>
              <a:rPr lang="en-US" dirty="0" err="1">
                <a:solidFill>
                  <a:schemeClr val="bg2">
                    <a:lumMod val="50000"/>
                  </a:schemeClr>
                </a:solidFill>
              </a:rPr>
              <a:t>edupunks</a:t>
            </a:r>
            <a:r>
              <a:rPr lang="en-US" dirty="0">
                <a:solidFill>
                  <a:schemeClr val="bg2">
                    <a:lumMod val="50000"/>
                  </a:schemeClr>
                </a:solidFill>
              </a:rPr>
              <a:t> under its capacious canvas.</a:t>
            </a:r>
          </a:p>
          <a:p>
            <a:pPr marL="0" indent="0">
              <a:buNone/>
            </a:pPr>
            <a:r>
              <a:rPr lang="en-US" sz="1900" dirty="0">
                <a:solidFill>
                  <a:schemeClr val="bg2">
                    <a:lumMod val="50000"/>
                  </a:schemeClr>
                </a:solidFill>
              </a:rPr>
              <a:t>Stephen Ramsay, “Who’s In and Who’s Out” </a:t>
            </a:r>
            <a:r>
              <a:rPr lang="en-US" sz="1900" i="1" dirty="0">
                <a:solidFill>
                  <a:schemeClr val="bg2">
                    <a:lumMod val="50000"/>
                  </a:schemeClr>
                </a:solidFill>
              </a:rPr>
              <a:t>Defining Digital Humanities. 2013,</a:t>
            </a:r>
            <a:r>
              <a:rPr lang="en-US" sz="1900" dirty="0">
                <a:solidFill>
                  <a:schemeClr val="bg2">
                    <a:lumMod val="50000"/>
                  </a:schemeClr>
                </a:solidFill>
              </a:rPr>
              <a:t>P. 239</a:t>
            </a:r>
          </a:p>
          <a:p>
            <a:r>
              <a:rPr lang="en-US" dirty="0">
                <a:solidFill>
                  <a:schemeClr val="bg2">
                    <a:lumMod val="50000"/>
                  </a:schemeClr>
                </a:solidFill>
              </a:rPr>
              <a:t>The proper object of Digital Humanities is what one might call “media consciousness” in a digital age, a particular kind of critical attitude analogous to, and indeed continuous with, a more general media consciousness as applied to cultural production in any nation or period. </a:t>
            </a:r>
          </a:p>
          <a:p>
            <a:pPr marL="0" indent="0">
              <a:buNone/>
            </a:pPr>
            <a:r>
              <a:rPr lang="en-US" sz="1900" dirty="0">
                <a:solidFill>
                  <a:schemeClr val="bg2">
                    <a:lumMod val="50000"/>
                  </a:schemeClr>
                </a:solidFill>
              </a:rPr>
              <a:t>Wendell </a:t>
            </a:r>
            <a:r>
              <a:rPr lang="en-US" sz="1900" dirty="0" err="1">
                <a:solidFill>
                  <a:schemeClr val="bg2">
                    <a:lumMod val="50000"/>
                  </a:schemeClr>
                </a:solidFill>
              </a:rPr>
              <a:t>Piez</a:t>
            </a:r>
            <a:r>
              <a:rPr lang="en-US" sz="1900" dirty="0">
                <a:solidFill>
                  <a:schemeClr val="bg2">
                    <a:lumMod val="50000"/>
                  </a:schemeClr>
                </a:solidFill>
              </a:rPr>
              <a:t>, “Something Called Digital Humanities”, </a:t>
            </a:r>
            <a:r>
              <a:rPr lang="en-US" sz="1900" i="1" dirty="0">
                <a:solidFill>
                  <a:schemeClr val="bg2">
                    <a:lumMod val="50000"/>
                  </a:schemeClr>
                </a:solidFill>
              </a:rPr>
              <a:t>Defining Digital Humanities. 2013, </a:t>
            </a:r>
            <a:r>
              <a:rPr lang="en-US" sz="1900" dirty="0">
                <a:solidFill>
                  <a:schemeClr val="bg2">
                    <a:lumMod val="50000"/>
                  </a:schemeClr>
                </a:solidFill>
              </a:rPr>
              <a:t>P.191</a:t>
            </a:r>
          </a:p>
          <a:p>
            <a:endParaRPr lang="en-US" dirty="0"/>
          </a:p>
        </p:txBody>
      </p:sp>
    </p:spTree>
    <p:extLst>
      <p:ext uri="{BB962C8B-B14F-4D97-AF65-F5344CB8AC3E}">
        <p14:creationId xmlns:p14="http://schemas.microsoft.com/office/powerpoint/2010/main" val="1153123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5ED5-42D5-2D42-AD8D-8DB0AF9C56C8}"/>
              </a:ext>
            </a:extLst>
          </p:cNvPr>
          <p:cNvSpPr>
            <a:spLocks noGrp="1"/>
          </p:cNvSpPr>
          <p:nvPr>
            <p:ph type="title"/>
          </p:nvPr>
        </p:nvSpPr>
        <p:spPr/>
        <p:txBody>
          <a:bodyPr/>
          <a:lstStyle/>
          <a:p>
            <a:pPr algn="ctr"/>
            <a:endParaRPr lang="en-US" dirty="0">
              <a:solidFill>
                <a:schemeClr val="bg2"/>
              </a:solidFill>
            </a:endParaRPr>
          </a:p>
        </p:txBody>
      </p:sp>
      <p:sp>
        <p:nvSpPr>
          <p:cNvPr id="3" name="Content Placeholder 2">
            <a:extLst>
              <a:ext uri="{FF2B5EF4-FFF2-40B4-BE49-F238E27FC236}">
                <a16:creationId xmlns:a16="http://schemas.microsoft.com/office/drawing/2014/main" id="{4992D4F5-1A55-E442-AE0B-690D657044B9}"/>
              </a:ext>
            </a:extLst>
          </p:cNvPr>
          <p:cNvSpPr>
            <a:spLocks noGrp="1"/>
          </p:cNvSpPr>
          <p:nvPr>
            <p:ph idx="1"/>
          </p:nvPr>
        </p:nvSpPr>
        <p:spPr/>
        <p:txBody>
          <a:bodyPr/>
          <a:lstStyle/>
          <a:p>
            <a:pPr marL="0" indent="0">
              <a:buNone/>
            </a:pPr>
            <a:endParaRPr lang="en-US" dirty="0">
              <a:solidFill>
                <a:schemeClr val="bg2">
                  <a:lumMod val="50000"/>
                </a:schemeClr>
              </a:solidFill>
            </a:endParaRPr>
          </a:p>
          <a:p>
            <a:endParaRPr lang="en-US" dirty="0"/>
          </a:p>
        </p:txBody>
      </p:sp>
      <p:pic>
        <p:nvPicPr>
          <p:cNvPr id="4" name="Picture 3">
            <a:extLst>
              <a:ext uri="{FF2B5EF4-FFF2-40B4-BE49-F238E27FC236}">
                <a16:creationId xmlns:a16="http://schemas.microsoft.com/office/drawing/2014/main" id="{D944049C-5827-7B4F-9F47-94A6FB4919B5}"/>
              </a:ext>
            </a:extLst>
          </p:cNvPr>
          <p:cNvPicPr>
            <a:picLocks noChangeAspect="1"/>
          </p:cNvPicPr>
          <p:nvPr/>
        </p:nvPicPr>
        <p:blipFill>
          <a:blip r:embed="rId2"/>
          <a:stretch>
            <a:fillRect/>
          </a:stretch>
        </p:blipFill>
        <p:spPr>
          <a:xfrm>
            <a:off x="1857691" y="1357803"/>
            <a:ext cx="8473440" cy="4433398"/>
          </a:xfrm>
          <a:prstGeom prst="rect">
            <a:avLst/>
          </a:prstGeom>
          <a:effectLst>
            <a:softEdge rad="711200"/>
          </a:effectLst>
        </p:spPr>
      </p:pic>
    </p:spTree>
    <p:extLst>
      <p:ext uri="{BB962C8B-B14F-4D97-AF65-F5344CB8AC3E}">
        <p14:creationId xmlns:p14="http://schemas.microsoft.com/office/powerpoint/2010/main" val="321408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9D36-0CC4-9648-A561-E689B6BC847F}"/>
              </a:ext>
            </a:extLst>
          </p:cNvPr>
          <p:cNvSpPr>
            <a:spLocks noGrp="1"/>
          </p:cNvSpPr>
          <p:nvPr>
            <p:ph type="title"/>
          </p:nvPr>
        </p:nvSpPr>
        <p:spPr/>
        <p:txBody>
          <a:bodyPr/>
          <a:lstStyle/>
          <a:p>
            <a:pPr algn="ctr"/>
            <a:r>
              <a:rPr lang="en-US" dirty="0">
                <a:solidFill>
                  <a:schemeClr val="bg2"/>
                </a:solidFill>
              </a:rPr>
              <a:t>Central Concerns of Dh</a:t>
            </a:r>
          </a:p>
        </p:txBody>
      </p:sp>
      <p:sp>
        <p:nvSpPr>
          <p:cNvPr id="3" name="Content Placeholder 2">
            <a:extLst>
              <a:ext uri="{FF2B5EF4-FFF2-40B4-BE49-F238E27FC236}">
                <a16:creationId xmlns:a16="http://schemas.microsoft.com/office/drawing/2014/main" id="{B732FCDA-DE28-6746-86BC-DC526F9EDB17}"/>
              </a:ext>
            </a:extLst>
          </p:cNvPr>
          <p:cNvSpPr>
            <a:spLocks noGrp="1"/>
          </p:cNvSpPr>
          <p:nvPr>
            <p:ph idx="1"/>
          </p:nvPr>
        </p:nvSpPr>
        <p:spPr/>
        <p:txBody>
          <a:bodyPr>
            <a:normAutofit/>
          </a:bodyPr>
          <a:lstStyle/>
          <a:p>
            <a:r>
              <a:rPr lang="en-US" dirty="0">
                <a:solidFill>
                  <a:schemeClr val="bg2">
                    <a:lumMod val="50000"/>
                  </a:schemeClr>
                </a:solidFill>
              </a:rPr>
              <a:t>Not only do we study digital media and the cultures and cultural impacts of digital media; also we are concerned with designing and making them. </a:t>
            </a:r>
          </a:p>
          <a:p>
            <a:r>
              <a:rPr lang="en-US" dirty="0">
                <a:solidFill>
                  <a:schemeClr val="bg2">
                    <a:lumMod val="50000"/>
                  </a:schemeClr>
                </a:solidFill>
              </a:rPr>
              <a:t>an intimacy and connection …founded in the individual scholar’s role as a creator and producer of media, not just a consumer. </a:t>
            </a:r>
          </a:p>
          <a:p>
            <a:pPr marL="0" indent="0">
              <a:buNone/>
            </a:pPr>
            <a:r>
              <a:rPr lang="en-US" sz="1600" dirty="0">
                <a:solidFill>
                  <a:schemeClr val="bg2">
                    <a:lumMod val="50000"/>
                  </a:schemeClr>
                </a:solidFill>
              </a:rPr>
              <a:t>Wendell </a:t>
            </a:r>
            <a:r>
              <a:rPr lang="en-US" sz="1600" dirty="0" err="1">
                <a:solidFill>
                  <a:schemeClr val="bg2">
                    <a:lumMod val="50000"/>
                  </a:schemeClr>
                </a:solidFill>
              </a:rPr>
              <a:t>Piez</a:t>
            </a:r>
            <a:r>
              <a:rPr lang="en-US" sz="1600" dirty="0">
                <a:solidFill>
                  <a:schemeClr val="bg2">
                    <a:lumMod val="50000"/>
                  </a:schemeClr>
                </a:solidFill>
              </a:rPr>
              <a:t>, “Something Called Digital Humanities”, </a:t>
            </a:r>
            <a:r>
              <a:rPr lang="en-US" sz="1600" i="1" dirty="0">
                <a:solidFill>
                  <a:schemeClr val="bg2">
                    <a:lumMod val="50000"/>
                  </a:schemeClr>
                </a:solidFill>
              </a:rPr>
              <a:t>Defining Digital Humanities. 2013, </a:t>
            </a:r>
            <a:r>
              <a:rPr lang="en-US" sz="1600" dirty="0">
                <a:solidFill>
                  <a:schemeClr val="bg2">
                    <a:lumMod val="50000"/>
                  </a:schemeClr>
                </a:solidFill>
              </a:rPr>
              <a:t>P.191</a:t>
            </a:r>
          </a:p>
          <a:p>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p>
        </p:txBody>
      </p:sp>
      <p:pic>
        <p:nvPicPr>
          <p:cNvPr id="4" name="Picture 3">
            <a:extLst>
              <a:ext uri="{FF2B5EF4-FFF2-40B4-BE49-F238E27FC236}">
                <a16:creationId xmlns:a16="http://schemas.microsoft.com/office/drawing/2014/main" id="{FAE9D6EB-B64D-BC46-8638-1A75DA19F923}"/>
              </a:ext>
            </a:extLst>
          </p:cNvPr>
          <p:cNvPicPr>
            <a:picLocks noChangeAspect="1"/>
          </p:cNvPicPr>
          <p:nvPr/>
        </p:nvPicPr>
        <p:blipFill>
          <a:blip r:embed="rId2"/>
          <a:stretch>
            <a:fillRect/>
          </a:stretch>
        </p:blipFill>
        <p:spPr>
          <a:xfrm>
            <a:off x="0" y="5043488"/>
            <a:ext cx="12192000" cy="2528887"/>
          </a:xfrm>
          <a:prstGeom prst="rect">
            <a:avLst/>
          </a:prstGeom>
          <a:effectLst>
            <a:softEdge rad="901700"/>
          </a:effectLst>
        </p:spPr>
      </p:pic>
    </p:spTree>
    <p:extLst>
      <p:ext uri="{BB962C8B-B14F-4D97-AF65-F5344CB8AC3E}">
        <p14:creationId xmlns:p14="http://schemas.microsoft.com/office/powerpoint/2010/main" val="29507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96BC-E75D-954E-BF25-660633091304}"/>
              </a:ext>
            </a:extLst>
          </p:cNvPr>
          <p:cNvSpPr>
            <a:spLocks noGrp="1"/>
          </p:cNvSpPr>
          <p:nvPr>
            <p:ph type="title"/>
          </p:nvPr>
        </p:nvSpPr>
        <p:spPr/>
        <p:txBody>
          <a:bodyPr/>
          <a:lstStyle/>
          <a:p>
            <a:pPr algn="ctr"/>
            <a:r>
              <a:rPr lang="en-US" dirty="0">
                <a:solidFill>
                  <a:schemeClr val="bg2"/>
                </a:solidFill>
              </a:rPr>
              <a:t>Focus of the Workshop</a:t>
            </a:r>
          </a:p>
        </p:txBody>
      </p:sp>
      <p:sp>
        <p:nvSpPr>
          <p:cNvPr id="3" name="Content Placeholder 2">
            <a:extLst>
              <a:ext uri="{FF2B5EF4-FFF2-40B4-BE49-F238E27FC236}">
                <a16:creationId xmlns:a16="http://schemas.microsoft.com/office/drawing/2014/main" id="{A594ACB9-97D6-344E-8CC7-96141BEAC171}"/>
              </a:ext>
            </a:extLst>
          </p:cNvPr>
          <p:cNvSpPr>
            <a:spLocks noGrp="1"/>
          </p:cNvSpPr>
          <p:nvPr>
            <p:ph idx="1"/>
          </p:nvPr>
        </p:nvSpPr>
        <p:spPr>
          <a:xfrm>
            <a:off x="1141412" y="2249486"/>
            <a:ext cx="9905999" cy="4090353"/>
          </a:xfrm>
        </p:spPr>
        <p:txBody>
          <a:bodyPr>
            <a:normAutofit/>
          </a:bodyPr>
          <a:lstStyle/>
          <a:p>
            <a:r>
              <a:rPr lang="en-US" dirty="0">
                <a:solidFill>
                  <a:schemeClr val="bg2">
                    <a:lumMod val="50000"/>
                  </a:schemeClr>
                </a:solidFill>
              </a:rPr>
              <a:t>Explore content, style, and writing strategies for successful Digital Storytelling projects with a focus on the format, approaches and media of digital storytelling in the humanities. </a:t>
            </a:r>
          </a:p>
          <a:p>
            <a:r>
              <a:rPr lang="en-US" dirty="0">
                <a:solidFill>
                  <a:schemeClr val="bg2">
                    <a:lumMod val="50000"/>
                  </a:schemeClr>
                </a:solidFill>
              </a:rPr>
              <a:t>Explore different ways of pairing the storytelling techne and technology </a:t>
            </a:r>
          </a:p>
          <a:p>
            <a:r>
              <a:rPr lang="en-US" dirty="0">
                <a:solidFill>
                  <a:schemeClr val="bg2">
                    <a:lumMod val="50000"/>
                  </a:schemeClr>
                </a:solidFill>
              </a:rPr>
              <a:t>Learn how to incorporate of narrative techniques and a blend of video, audio, images, and text into research presentations </a:t>
            </a:r>
          </a:p>
          <a:p>
            <a:r>
              <a:rPr lang="en-US" dirty="0">
                <a:solidFill>
                  <a:schemeClr val="bg2">
                    <a:lumMod val="50000"/>
                  </a:schemeClr>
                </a:solidFill>
              </a:rPr>
              <a:t>Learn simple DS platforms. features, affordances  that can be used to create amazing projects with a greater range of creativity</a:t>
            </a:r>
            <a:endParaRPr lang="en-US" dirty="0"/>
          </a:p>
        </p:txBody>
      </p:sp>
    </p:spTree>
    <p:extLst>
      <p:ext uri="{BB962C8B-B14F-4D97-AF65-F5344CB8AC3E}">
        <p14:creationId xmlns:p14="http://schemas.microsoft.com/office/powerpoint/2010/main" val="277848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F5CF-D51A-FC47-BE9F-7941796A8786}"/>
              </a:ext>
            </a:extLst>
          </p:cNvPr>
          <p:cNvSpPr>
            <a:spLocks noGrp="1"/>
          </p:cNvSpPr>
          <p:nvPr>
            <p:ph type="title"/>
          </p:nvPr>
        </p:nvSpPr>
        <p:spPr>
          <a:xfrm>
            <a:off x="1141413" y="312765"/>
            <a:ext cx="9905998" cy="830235"/>
          </a:xfrm>
        </p:spPr>
        <p:txBody>
          <a:bodyPr/>
          <a:lstStyle/>
          <a:p>
            <a:pPr algn="ctr"/>
            <a:r>
              <a:rPr lang="en-US" dirty="0">
                <a:solidFill>
                  <a:schemeClr val="bg2"/>
                </a:solidFill>
              </a:rPr>
              <a:t>Digital Storytelling: origins</a:t>
            </a:r>
          </a:p>
        </p:txBody>
      </p:sp>
      <p:sp>
        <p:nvSpPr>
          <p:cNvPr id="3" name="Content Placeholder 2">
            <a:extLst>
              <a:ext uri="{FF2B5EF4-FFF2-40B4-BE49-F238E27FC236}">
                <a16:creationId xmlns:a16="http://schemas.microsoft.com/office/drawing/2014/main" id="{21697399-581B-4F4E-8765-208E633CEB3A}"/>
              </a:ext>
            </a:extLst>
          </p:cNvPr>
          <p:cNvSpPr>
            <a:spLocks noGrp="1"/>
          </p:cNvSpPr>
          <p:nvPr>
            <p:ph idx="1"/>
          </p:nvPr>
        </p:nvSpPr>
        <p:spPr>
          <a:xfrm>
            <a:off x="942975" y="1036320"/>
            <a:ext cx="9905999" cy="4296729"/>
          </a:xfrm>
        </p:spPr>
        <p:txBody>
          <a:bodyPr>
            <a:normAutofit fontScale="92500"/>
          </a:bodyPr>
          <a:lstStyle/>
          <a:p>
            <a:r>
              <a:rPr lang="en-US" dirty="0">
                <a:solidFill>
                  <a:schemeClr val="bg2">
                    <a:lumMod val="50000"/>
                  </a:schemeClr>
                </a:solidFill>
              </a:rPr>
              <a:t>The practice of digital storytelling, under the leadership of Lambert, Atchley, and Mullen, began with creating videos 2–3 min in length often augmented with voice narration, images, text, and perhaps music. Today, given the multitude of digital media available, approaches to digital storytelling can take many forms, from artist books to “zines” (Lambert, 2002). </a:t>
            </a:r>
          </a:p>
          <a:p>
            <a:r>
              <a:rPr lang="en-US" dirty="0">
                <a:solidFill>
                  <a:schemeClr val="bg2">
                    <a:lumMod val="50000"/>
                  </a:schemeClr>
                </a:solidFill>
              </a:rPr>
              <a:t>Digital storytelling is a dynamic site of interaction for interdisciplinary scholarship, teaching, and creative practices. The convergence of digital tools and social collaboration opportunities will enhance scholars and learners ability to create and communicate interactive narratives. It can make practice and training for all scholars students more diverse, </a:t>
            </a:r>
            <a:r>
              <a:rPr lang="en-US" dirty="0" err="1">
                <a:solidFill>
                  <a:schemeClr val="bg2">
                    <a:lumMod val="50000"/>
                  </a:schemeClr>
                </a:solidFill>
              </a:rPr>
              <a:t>personalised</a:t>
            </a:r>
            <a:r>
              <a:rPr lang="en-US" dirty="0">
                <a:solidFill>
                  <a:schemeClr val="bg2">
                    <a:lumMod val="50000"/>
                  </a:schemeClr>
                </a:solidFill>
              </a:rPr>
              <a:t>, compelling and realistic and engaging.</a:t>
            </a:r>
          </a:p>
          <a:p>
            <a:endParaRPr lang="en-US" dirty="0"/>
          </a:p>
        </p:txBody>
      </p:sp>
      <p:pic>
        <p:nvPicPr>
          <p:cNvPr id="4" name="Picture 3">
            <a:extLst>
              <a:ext uri="{FF2B5EF4-FFF2-40B4-BE49-F238E27FC236}">
                <a16:creationId xmlns:a16="http://schemas.microsoft.com/office/drawing/2014/main" id="{629160DB-AC28-6441-B939-35654F19C905}"/>
              </a:ext>
            </a:extLst>
          </p:cNvPr>
          <p:cNvPicPr>
            <a:picLocks noChangeAspect="1"/>
          </p:cNvPicPr>
          <p:nvPr/>
        </p:nvPicPr>
        <p:blipFill>
          <a:blip r:embed="rId2"/>
          <a:stretch>
            <a:fillRect/>
          </a:stretch>
        </p:blipFill>
        <p:spPr>
          <a:xfrm>
            <a:off x="-1588" y="4693920"/>
            <a:ext cx="12192000" cy="2457927"/>
          </a:xfrm>
          <a:prstGeom prst="rect">
            <a:avLst/>
          </a:prstGeom>
          <a:effectLst>
            <a:softEdge rad="1270000"/>
          </a:effectLst>
        </p:spPr>
      </p:pic>
    </p:spTree>
    <p:extLst>
      <p:ext uri="{BB962C8B-B14F-4D97-AF65-F5344CB8AC3E}">
        <p14:creationId xmlns:p14="http://schemas.microsoft.com/office/powerpoint/2010/main" val="316943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982-B26C-F040-8CB2-608B8D2A28A9}"/>
              </a:ext>
            </a:extLst>
          </p:cNvPr>
          <p:cNvSpPr>
            <a:spLocks noGrp="1"/>
          </p:cNvSpPr>
          <p:nvPr>
            <p:ph type="title"/>
          </p:nvPr>
        </p:nvSpPr>
        <p:spPr>
          <a:xfrm>
            <a:off x="1141413" y="618518"/>
            <a:ext cx="9905998" cy="1067408"/>
          </a:xfrm>
        </p:spPr>
        <p:txBody>
          <a:bodyPr>
            <a:normAutofit fontScale="90000"/>
          </a:bodyPr>
          <a:lstStyle/>
          <a:p>
            <a:r>
              <a:rPr lang="en-US" dirty="0">
                <a:solidFill>
                  <a:schemeClr val="bg2"/>
                </a:solidFill>
              </a:rPr>
              <a:t>DIGITAL STORYTELING: telling STORIES WITH DATA</a:t>
            </a:r>
          </a:p>
        </p:txBody>
      </p:sp>
      <p:sp>
        <p:nvSpPr>
          <p:cNvPr id="3" name="Content Placeholder 2">
            <a:extLst>
              <a:ext uri="{FF2B5EF4-FFF2-40B4-BE49-F238E27FC236}">
                <a16:creationId xmlns:a16="http://schemas.microsoft.com/office/drawing/2014/main" id="{1F752DB0-D523-574E-867B-F83F4C7BA8A1}"/>
              </a:ext>
            </a:extLst>
          </p:cNvPr>
          <p:cNvSpPr>
            <a:spLocks noGrp="1"/>
          </p:cNvSpPr>
          <p:nvPr>
            <p:ph idx="1"/>
          </p:nvPr>
        </p:nvSpPr>
        <p:spPr>
          <a:xfrm>
            <a:off x="1141412" y="1685926"/>
            <a:ext cx="9905999" cy="4914900"/>
          </a:xfrm>
        </p:spPr>
        <p:txBody>
          <a:bodyPr>
            <a:normAutofit fontScale="25000" lnSpcReduction="20000"/>
          </a:bodyPr>
          <a:lstStyle/>
          <a:p>
            <a:pPr marL="0" indent="0">
              <a:buNone/>
            </a:pPr>
            <a:r>
              <a:rPr lang="en-US" sz="11200" dirty="0">
                <a:solidFill>
                  <a:schemeClr val="bg2">
                    <a:lumMod val="50000"/>
                  </a:schemeClr>
                </a:solidFill>
              </a:rPr>
              <a:t>Digital storytelling - digital content/media + the art of storytelling. Formats: documentaries, essays, historical/eye witness accounts, memoirs, narratives, research findings/presentations, and more. </a:t>
            </a:r>
          </a:p>
          <a:p>
            <a:pPr marL="0" indent="0">
              <a:buNone/>
            </a:pPr>
            <a:r>
              <a:rPr lang="en-US" sz="11200" dirty="0">
                <a:solidFill>
                  <a:schemeClr val="bg2">
                    <a:lumMod val="50000"/>
                  </a:schemeClr>
                </a:solidFill>
              </a:rPr>
              <a:t>Digital storytellers: anyone with a desire to document life experience, ideas, or feelings through the use of story and digital media.</a:t>
            </a:r>
          </a:p>
          <a:p>
            <a:pPr marL="0" indent="0">
              <a:buNone/>
            </a:pPr>
            <a:r>
              <a:rPr lang="en-US" sz="11200" dirty="0">
                <a:solidFill>
                  <a:schemeClr val="bg2">
                    <a:lumMod val="50000"/>
                  </a:schemeClr>
                </a:solidFill>
              </a:rPr>
              <a:t>Research question </a:t>
            </a:r>
            <a:r>
              <a:rPr lang="en-US" sz="11200" i="1" dirty="0">
                <a:solidFill>
                  <a:schemeClr val="bg2">
                    <a:lumMod val="50000"/>
                  </a:schemeClr>
                </a:solidFill>
              </a:rPr>
              <a:t>"How might digital scholarship facilitate the collection, organization, and presentation of information and </a:t>
            </a:r>
            <a:r>
              <a:rPr lang="en-US" sz="11200" i="1" u="sng" dirty="0">
                <a:solidFill>
                  <a:schemeClr val="bg2">
                    <a:lumMod val="50000"/>
                  </a:schemeClr>
                </a:solidFill>
              </a:rPr>
              <a:t>narrative structures</a:t>
            </a:r>
            <a:r>
              <a:rPr lang="en-US" sz="11200" i="1" dirty="0">
                <a:solidFill>
                  <a:schemeClr val="bg2">
                    <a:lumMod val="50000"/>
                  </a:schemeClr>
                </a:solidFill>
              </a:rPr>
              <a:t>?"</a:t>
            </a:r>
            <a:endParaRPr lang="en-US" sz="5100" dirty="0">
              <a:solidFill>
                <a:schemeClr val="bg2">
                  <a:lumMod val="50000"/>
                </a:schemeClr>
              </a:solidFill>
            </a:endParaRPr>
          </a:p>
          <a:p>
            <a:pPr marL="0" indent="0">
              <a:buNone/>
            </a:pPr>
            <a:r>
              <a:rPr lang="en-US" sz="6400" dirty="0">
                <a:solidFill>
                  <a:schemeClr val="bg2">
                    <a:lumMod val="50000"/>
                  </a:schemeClr>
                </a:solidFill>
              </a:rPr>
              <a:t>John F. Barber, </a:t>
            </a:r>
            <a:r>
              <a:rPr lang="en-US" sz="6600" dirty="0">
                <a:solidFill>
                  <a:schemeClr val="bg2">
                    <a:lumMod val="50000"/>
                  </a:schemeClr>
                </a:solidFill>
                <a:hlinkClick r:id="rId2">
                  <a:extLst>
                    <a:ext uri="{A12FA001-AC4F-418D-AE19-62706E023703}">
                      <ahyp:hlinkClr xmlns:ahyp="http://schemas.microsoft.com/office/drawing/2018/hyperlinkcolor" val="tx"/>
                    </a:ext>
                  </a:extLst>
                </a:hlinkClick>
              </a:rPr>
              <a:t>http://www.nouspace.net/john/resources/resources-storytelling.html</a:t>
            </a:r>
            <a:endParaRPr lang="en-US" sz="6400" dirty="0">
              <a:solidFill>
                <a:schemeClr val="bg2">
                  <a:lumMod val="50000"/>
                </a:schemeClr>
              </a:solidFill>
            </a:endParaRPr>
          </a:p>
          <a:p>
            <a:endParaRPr lang="en-US" dirty="0"/>
          </a:p>
        </p:txBody>
      </p:sp>
    </p:spTree>
    <p:extLst>
      <p:ext uri="{BB962C8B-B14F-4D97-AF65-F5344CB8AC3E}">
        <p14:creationId xmlns:p14="http://schemas.microsoft.com/office/powerpoint/2010/main" val="2359634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EBEB-0176-2349-AF67-E544D1869AE4}"/>
              </a:ext>
            </a:extLst>
          </p:cNvPr>
          <p:cNvSpPr>
            <a:spLocks noGrp="1"/>
          </p:cNvSpPr>
          <p:nvPr>
            <p:ph type="title"/>
          </p:nvPr>
        </p:nvSpPr>
        <p:spPr/>
        <p:txBody>
          <a:bodyPr/>
          <a:lstStyle/>
          <a:p>
            <a:pPr algn="ctr"/>
            <a:r>
              <a:rPr lang="en-US" dirty="0">
                <a:solidFill>
                  <a:schemeClr val="bg2"/>
                </a:solidFill>
              </a:rPr>
              <a:t>DS AND MY PROJECT</a:t>
            </a:r>
          </a:p>
        </p:txBody>
      </p:sp>
      <p:sp>
        <p:nvSpPr>
          <p:cNvPr id="3" name="Content Placeholder 2">
            <a:extLst>
              <a:ext uri="{FF2B5EF4-FFF2-40B4-BE49-F238E27FC236}">
                <a16:creationId xmlns:a16="http://schemas.microsoft.com/office/drawing/2014/main" id="{01B71FE1-D6C9-A54D-964F-30AE45EAFE6C}"/>
              </a:ext>
            </a:extLst>
          </p:cNvPr>
          <p:cNvSpPr>
            <a:spLocks noGrp="1"/>
          </p:cNvSpPr>
          <p:nvPr>
            <p:ph idx="1"/>
          </p:nvPr>
        </p:nvSpPr>
        <p:spPr/>
        <p:txBody>
          <a:bodyPr>
            <a:normAutofit fontScale="85000" lnSpcReduction="10000"/>
          </a:bodyPr>
          <a:lstStyle/>
          <a:p>
            <a:r>
              <a:rPr lang="en-US" dirty="0">
                <a:solidFill>
                  <a:schemeClr val="bg2">
                    <a:lumMod val="50000"/>
                  </a:schemeClr>
                </a:solidFill>
              </a:rPr>
              <a:t>How does AF fit together with Digital Humanities?</a:t>
            </a:r>
          </a:p>
          <a:p>
            <a:r>
              <a:rPr lang="en-US" dirty="0">
                <a:solidFill>
                  <a:schemeClr val="bg2">
                    <a:lumMod val="50000"/>
                  </a:schemeClr>
                </a:solidFill>
              </a:rPr>
              <a:t>My research in Comparative Literature engages African literature and culture in the contexts of  history, memory, critical theory and pedagogy. Within African literature, the storyteller is the holder of legend and history. The African oral tradition is considered the bedrock of contemporary written African literature. While Literary research intrinsically depends on narrative interpretation, the tools and technologies available for exploring narratives has changed in today’s digital age. Long after people forget facts and figures, we remember stories. Digital stories are vehicles of self-expression that promote communication, stimulate critical thinking and enable independent learning. </a:t>
            </a:r>
          </a:p>
          <a:p>
            <a:endParaRPr lang="en-US" dirty="0">
              <a:solidFill>
                <a:schemeClr val="bg2">
                  <a:lumMod val="50000"/>
                </a:schemeClr>
              </a:solidFill>
            </a:endParaRPr>
          </a:p>
          <a:p>
            <a:endParaRPr lang="en-US" dirty="0"/>
          </a:p>
        </p:txBody>
      </p:sp>
    </p:spTree>
    <p:extLst>
      <p:ext uri="{BB962C8B-B14F-4D97-AF65-F5344CB8AC3E}">
        <p14:creationId xmlns:p14="http://schemas.microsoft.com/office/powerpoint/2010/main" val="4095665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4A966-8396-244B-B36A-7D3724A47D51}"/>
              </a:ext>
            </a:extLst>
          </p:cNvPr>
          <p:cNvSpPr>
            <a:spLocks noGrp="1"/>
          </p:cNvSpPr>
          <p:nvPr>
            <p:ph type="title"/>
          </p:nvPr>
        </p:nvSpPr>
        <p:spPr/>
        <p:txBody>
          <a:bodyPr/>
          <a:lstStyle/>
          <a:p>
            <a:pPr algn="ctr"/>
            <a:r>
              <a:rPr lang="en-US" dirty="0">
                <a:solidFill>
                  <a:schemeClr val="bg2"/>
                </a:solidFill>
              </a:rPr>
              <a:t>Digital Storytelling:</a:t>
            </a:r>
            <a:br>
              <a:rPr lang="en-US" dirty="0"/>
            </a:br>
            <a:endParaRPr lang="en-US" dirty="0"/>
          </a:p>
        </p:txBody>
      </p:sp>
      <p:pic>
        <p:nvPicPr>
          <p:cNvPr id="4" name="Picture 3">
            <a:extLst>
              <a:ext uri="{FF2B5EF4-FFF2-40B4-BE49-F238E27FC236}">
                <a16:creationId xmlns:a16="http://schemas.microsoft.com/office/drawing/2014/main" id="{7F5B602D-696C-FB48-8906-9B8D1E228F0D}"/>
              </a:ext>
            </a:extLst>
          </p:cNvPr>
          <p:cNvPicPr>
            <a:picLocks noChangeAspect="1"/>
          </p:cNvPicPr>
          <p:nvPr/>
        </p:nvPicPr>
        <p:blipFill>
          <a:blip r:embed="rId2"/>
          <a:stretch>
            <a:fillRect/>
          </a:stretch>
        </p:blipFill>
        <p:spPr>
          <a:xfrm>
            <a:off x="-1" y="3224820"/>
            <a:ext cx="12087225" cy="3747480"/>
          </a:xfrm>
          <a:prstGeom prst="rect">
            <a:avLst/>
          </a:prstGeom>
          <a:effectLst>
            <a:softEdge rad="1270000"/>
          </a:effectLst>
        </p:spPr>
      </p:pic>
      <p:sp>
        <p:nvSpPr>
          <p:cNvPr id="5" name="TextBox 4">
            <a:extLst>
              <a:ext uri="{FF2B5EF4-FFF2-40B4-BE49-F238E27FC236}">
                <a16:creationId xmlns:a16="http://schemas.microsoft.com/office/drawing/2014/main" id="{6F61B3C5-EE3A-894D-B385-484CABE1E50B}"/>
              </a:ext>
            </a:extLst>
          </p:cNvPr>
          <p:cNvSpPr txBox="1"/>
          <p:nvPr/>
        </p:nvSpPr>
        <p:spPr>
          <a:xfrm>
            <a:off x="1141414" y="1657350"/>
            <a:ext cx="11050586" cy="2554545"/>
          </a:xfrm>
          <a:prstGeom prst="rect">
            <a:avLst/>
          </a:prstGeom>
          <a:noFill/>
        </p:spPr>
        <p:txBody>
          <a:bodyPr wrap="square" rtlCol="0">
            <a:spAutoFit/>
          </a:bodyPr>
          <a:lstStyle/>
          <a:p>
            <a:r>
              <a:rPr lang="en-US" sz="4000" dirty="0">
                <a:solidFill>
                  <a:schemeClr val="bg2">
                    <a:lumMod val="50000"/>
                  </a:schemeClr>
                </a:solidFill>
              </a:rPr>
              <a:t>What Story do you want to tell? – Idea/Techne</a:t>
            </a:r>
          </a:p>
          <a:p>
            <a:endParaRPr lang="en-US" sz="4000" dirty="0">
              <a:solidFill>
                <a:schemeClr val="bg2">
                  <a:lumMod val="50000"/>
                </a:schemeClr>
              </a:solidFill>
            </a:endParaRPr>
          </a:p>
          <a:p>
            <a:r>
              <a:rPr lang="en-US" sz="4000" dirty="0">
                <a:solidFill>
                  <a:schemeClr val="bg2">
                    <a:lumMod val="50000"/>
                  </a:schemeClr>
                </a:solidFill>
              </a:rPr>
              <a:t>What Medium/ Media will help your story? – Digital Tools</a:t>
            </a:r>
          </a:p>
        </p:txBody>
      </p:sp>
      <p:sp>
        <p:nvSpPr>
          <p:cNvPr id="6" name="Right Arrow 5">
            <a:extLst>
              <a:ext uri="{FF2B5EF4-FFF2-40B4-BE49-F238E27FC236}">
                <a16:creationId xmlns:a16="http://schemas.microsoft.com/office/drawing/2014/main" id="{08D1DEF3-2769-D549-B7D5-5B06740D0D76}"/>
              </a:ext>
            </a:extLst>
          </p:cNvPr>
          <p:cNvSpPr/>
          <p:nvPr/>
        </p:nvSpPr>
        <p:spPr>
          <a:xfrm>
            <a:off x="542919" y="1914525"/>
            <a:ext cx="728662" cy="182563"/>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193E3E2B-C851-FB47-A808-28D5E5E8EC19}"/>
              </a:ext>
            </a:extLst>
          </p:cNvPr>
          <p:cNvSpPr/>
          <p:nvPr/>
        </p:nvSpPr>
        <p:spPr>
          <a:xfrm flipV="1">
            <a:off x="528631" y="3224820"/>
            <a:ext cx="728662" cy="168275"/>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15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246F-84FA-2D46-9669-7A4C08FDB499}"/>
              </a:ext>
            </a:extLst>
          </p:cNvPr>
          <p:cNvSpPr>
            <a:spLocks noGrp="1"/>
          </p:cNvSpPr>
          <p:nvPr>
            <p:ph type="title"/>
          </p:nvPr>
        </p:nvSpPr>
        <p:spPr>
          <a:xfrm>
            <a:off x="1141413" y="218468"/>
            <a:ext cx="9905998" cy="1478570"/>
          </a:xfrm>
        </p:spPr>
        <p:txBody>
          <a:bodyPr/>
          <a:lstStyle/>
          <a:p>
            <a:pPr algn="ctr"/>
            <a:r>
              <a:rPr lang="en-US" dirty="0">
                <a:solidFill>
                  <a:schemeClr val="bg2"/>
                </a:solidFill>
              </a:rPr>
              <a:t>Digital storytelling: Skills</a:t>
            </a:r>
          </a:p>
        </p:txBody>
      </p:sp>
      <p:sp>
        <p:nvSpPr>
          <p:cNvPr id="3" name="Content Placeholder 2">
            <a:extLst>
              <a:ext uri="{FF2B5EF4-FFF2-40B4-BE49-F238E27FC236}">
                <a16:creationId xmlns:a16="http://schemas.microsoft.com/office/drawing/2014/main" id="{ADC32508-6FA5-C94B-B949-D63C40D880B9}"/>
              </a:ext>
            </a:extLst>
          </p:cNvPr>
          <p:cNvSpPr>
            <a:spLocks noGrp="1"/>
          </p:cNvSpPr>
          <p:nvPr>
            <p:ph idx="1"/>
          </p:nvPr>
        </p:nvSpPr>
        <p:spPr>
          <a:xfrm>
            <a:off x="1141412" y="1697038"/>
            <a:ext cx="9905999" cy="3541714"/>
          </a:xfrm>
        </p:spPr>
        <p:txBody>
          <a:bodyPr>
            <a:normAutofit/>
          </a:bodyPr>
          <a:lstStyle/>
          <a:p>
            <a:r>
              <a:rPr lang="en-US" dirty="0">
                <a:solidFill>
                  <a:schemeClr val="bg2">
                    <a:lumMod val="50000"/>
                  </a:schemeClr>
                </a:solidFill>
              </a:rPr>
              <a:t>Reflection on experience </a:t>
            </a:r>
          </a:p>
          <a:p>
            <a:r>
              <a:rPr lang="en-US" dirty="0">
                <a:solidFill>
                  <a:schemeClr val="bg2">
                    <a:lumMod val="50000"/>
                  </a:schemeClr>
                </a:solidFill>
              </a:rPr>
              <a:t>Shared language for critical analysis of texts</a:t>
            </a:r>
          </a:p>
          <a:p>
            <a:r>
              <a:rPr lang="en-US" dirty="0">
                <a:solidFill>
                  <a:schemeClr val="bg2">
                    <a:lumMod val="50000"/>
                  </a:schemeClr>
                </a:solidFill>
              </a:rPr>
              <a:t>Practice process-oriented writing</a:t>
            </a:r>
          </a:p>
          <a:p>
            <a:r>
              <a:rPr lang="en-US" dirty="0">
                <a:solidFill>
                  <a:schemeClr val="bg2">
                    <a:lumMod val="50000"/>
                  </a:schemeClr>
                </a:solidFill>
              </a:rPr>
              <a:t>Understanding of sequence and logical flow</a:t>
            </a:r>
          </a:p>
          <a:p>
            <a:r>
              <a:rPr lang="en-US" dirty="0">
                <a:solidFill>
                  <a:schemeClr val="bg2">
                    <a:lumMod val="50000"/>
                  </a:schemeClr>
                </a:solidFill>
              </a:rPr>
              <a:t>Generation of discussion around the ideas, beliefs, and feelings regarding the resolution</a:t>
            </a:r>
          </a:p>
          <a:p>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D05A523A-2566-4748-81F1-29BDC6C8394A}"/>
              </a:ext>
            </a:extLst>
          </p:cNvPr>
          <p:cNvPicPr>
            <a:picLocks noChangeAspect="1"/>
          </p:cNvPicPr>
          <p:nvPr/>
        </p:nvPicPr>
        <p:blipFill>
          <a:blip r:embed="rId2"/>
          <a:stretch>
            <a:fillRect/>
          </a:stretch>
        </p:blipFill>
        <p:spPr>
          <a:xfrm>
            <a:off x="0" y="4400550"/>
            <a:ext cx="12192000" cy="2457450"/>
          </a:xfrm>
          <a:prstGeom prst="rect">
            <a:avLst/>
          </a:prstGeom>
          <a:effectLst>
            <a:softEdge rad="1092200"/>
          </a:effectLst>
        </p:spPr>
      </p:pic>
    </p:spTree>
    <p:extLst>
      <p:ext uri="{BB962C8B-B14F-4D97-AF65-F5344CB8AC3E}">
        <p14:creationId xmlns:p14="http://schemas.microsoft.com/office/powerpoint/2010/main" val="25523171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6122</TotalTime>
  <Words>1270</Words>
  <Application>Microsoft Office PowerPoint</Application>
  <PresentationFormat>Widescreen</PresentationFormat>
  <Paragraphs>107</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Britannic Bold</vt:lpstr>
      <vt:lpstr>Palatino Linotype</vt:lpstr>
      <vt:lpstr>Tw Cen MT</vt:lpstr>
      <vt:lpstr>Circuit</vt:lpstr>
      <vt:lpstr>Digital storytelling</vt:lpstr>
      <vt:lpstr>Digital humanities: towards definitions</vt:lpstr>
      <vt:lpstr>Central Concerns of Dh</vt:lpstr>
      <vt:lpstr>Focus of the Workshop</vt:lpstr>
      <vt:lpstr>Digital Storytelling: origins</vt:lpstr>
      <vt:lpstr>DIGITAL STORYTELING: telling STORIES WITH DATA</vt:lpstr>
      <vt:lpstr>DS AND MY PROJECT</vt:lpstr>
      <vt:lpstr>Digital Storytelling: </vt:lpstr>
      <vt:lpstr>Digital storytelling: Skills</vt:lpstr>
      <vt:lpstr>DIGITAL STORYTELLING PROCESS</vt:lpstr>
      <vt:lpstr>critical thinking, communication, digital literacy, and civic engagement.  </vt:lpstr>
      <vt:lpstr>Sample DH PROJECTS</vt:lpstr>
      <vt:lpstr>Digital storytelling resources</vt:lpstr>
      <vt:lpstr>Digital storytelling TOOLS</vt:lpstr>
      <vt:lpstr>practice session</vt:lpstr>
      <vt:lpstr>Practice: 1 </vt:lpstr>
      <vt:lpstr>PRACTICE: 2 </vt:lpstr>
      <vt:lpstr>PRACTICE: 3</vt:lpstr>
      <vt:lpstr>essentials FOR success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storytelling</dc:title>
  <dc:creator>Microsoft Office User</dc:creator>
  <cp:lastModifiedBy>GradQuant</cp:lastModifiedBy>
  <cp:revision>56</cp:revision>
  <dcterms:created xsi:type="dcterms:W3CDTF">2020-02-08T05:37:04Z</dcterms:created>
  <dcterms:modified xsi:type="dcterms:W3CDTF">2020-02-13T00:29:46Z</dcterms:modified>
</cp:coreProperties>
</file>